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2.xml" ContentType="application/vnd.openxmlformats-officedocument.presentationml.tags+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4.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omments/modernComment_7FFFF41E_674CC21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7FFFF422_D8B2E41C.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4"/>
    <p:sldMasterId id="2147484119" r:id="rId5"/>
    <p:sldMasterId id="2147484191" r:id="rId6"/>
    <p:sldMasterId id="2147484213" r:id="rId7"/>
    <p:sldMasterId id="2147484241" r:id="rId8"/>
  </p:sldMasterIdLst>
  <p:notesMasterIdLst>
    <p:notesMasterId r:id="rId39"/>
  </p:notesMasterIdLst>
  <p:handoutMasterIdLst>
    <p:handoutMasterId r:id="rId40"/>
  </p:handoutMasterIdLst>
  <p:sldIdLst>
    <p:sldId id="1265" r:id="rId9"/>
    <p:sldId id="1261" r:id="rId10"/>
    <p:sldId id="2147480596" r:id="rId11"/>
    <p:sldId id="2147480632" r:id="rId12"/>
    <p:sldId id="2147480634" r:id="rId13"/>
    <p:sldId id="2147480635" r:id="rId14"/>
    <p:sldId id="2147480645" r:id="rId15"/>
    <p:sldId id="2147480651" r:id="rId16"/>
    <p:sldId id="2147480647" r:id="rId17"/>
    <p:sldId id="2147480649" r:id="rId18"/>
    <p:sldId id="2147480648" r:id="rId19"/>
    <p:sldId id="2147480646" r:id="rId20"/>
    <p:sldId id="2147480640" r:id="rId21"/>
    <p:sldId id="2147480602" r:id="rId22"/>
    <p:sldId id="2147480603" r:id="rId23"/>
    <p:sldId id="2147480605" r:id="rId24"/>
    <p:sldId id="2147480606" r:id="rId25"/>
    <p:sldId id="2147480607" r:id="rId26"/>
    <p:sldId id="2147480608" r:id="rId27"/>
    <p:sldId id="2147480604" r:id="rId28"/>
    <p:sldId id="2147480609" r:id="rId29"/>
    <p:sldId id="2147480610" r:id="rId30"/>
    <p:sldId id="2147480617" r:id="rId31"/>
    <p:sldId id="2147480618" r:id="rId32"/>
    <p:sldId id="2147480613" r:id="rId33"/>
    <p:sldId id="2147480650" r:id="rId34"/>
    <p:sldId id="2147480614" r:id="rId35"/>
    <p:sldId id="2147480615" r:id="rId36"/>
    <p:sldId id="2147480616" r:id="rId37"/>
    <p:sldId id="2147480619" r:id="rId38"/>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1EA1310-999D-9C64-3918-5C9E1DA48B74}" name="Raj PANDEY" initials="RP" userId="S::raj.pandey@am.adecco.net::23ec3ee9-c44b-4b86-95e6-68bc4cee9266" providerId="AD"/>
  <p188:author id="{D55E8713-5E0B-9960-417D-A52024114529}" name="Raj PANDEY" initials="RP" userId="S::Raj.Pandey@am.adecco.net::23ec3ee9-c44b-4b86-95e6-68bc4cee9266" providerId="AD"/>
  <p188:author id="{2CB4BE14-BCE3-7DBE-FDDF-CC12273A6073}" name="Harpreet CHADHA" initials="HC" userId="S::Harpreet.Chadha@am.adecco.net::cd599636-bd42-4922-8435-6966c944d2d2" providerId="AD"/>
  <p188:author id="{711F3315-2A6B-2383-1BC6-3E28A9B71E60}" name="Preetam SINGH" initials="PS" userId="S::preetam.singh@am.adecco.net::360bcd54-6398-4dd2-94cb-211124adc22f" providerId="AD"/>
  <p188:author id="{1A536D1D-DFC9-2BA3-F4E9-EBD01C82BD52}" name="Jacoba TOMLINSON" initials="JT" userId="S::jacoba.tomlinson@am.adecco.net::a50e1f4d-853c-41bc-b9ac-4fbcd8dbed32" providerId="AD"/>
  <p188:author id="{AC59FB2F-590A-12C3-E78C-DEE610C1C6B7}" name="Amita KUMARI" initials="AK" userId="S::amita.kumari@am.adecco.net::f95a4a34-6407-430c-86d6-d035541e6f51" providerId="AD"/>
  <p188:author id="{E2636D39-95B0-8113-5EDA-37C4377A0C17}" name="Matthew THIESSEN" initials="MT" userId="S::matthew.thiessen@am.adecco.net::41325331-4946-40f7-b0b7-7121d25edc14" providerId="AD"/>
  <p188:author id="{165F5544-489C-EBEE-1E63-19E9F43FA35E}" name="Islam HAIDER" initials="IH" userId="S::Islam.Haider@am.adecco.net::caf37617-35e1-4c5e-bbc9-f905610c0cce" providerId="AD"/>
  <p188:author id="{45219948-F9CD-F92E-4B50-988EA66B3F4B}" name="Mukesh KUMAR" initials="MK" userId="S::mukesh.kumar@am.adecco.net::b6b553c3-21b1-4a6c-b4a4-72191e6f08e1" providerId="AD"/>
  <p188:author id="{8A5FE76D-F1C3-B4E5-F4A3-0EDAC0543D2C}" name="Randy RAHBAR" initials="RR" userId="S::randy.rahbar@am.adecco.net::cc7600fa-c29c-4fd5-8a79-5432b38f2864" providerId="AD"/>
  <p188:author id="{7E2AD370-0F70-C91F-1BD7-72F3C775AD4F}" name="Alana Carazon (external)" initials="A(" userId="S::alana.carazon@emea.adecco.net::6f9cb8c9-4c46-457c-846c-34062eef616d" providerId="AD"/>
  <p188:author id="{7D013B97-1DAD-8DBE-5E16-289752B6FFCC}" name="Islam HAIDER" initials="IH" userId="S::islam.haider@am.adecco.net::caf37617-35e1-4c5e-bbc9-f905610c0cce" providerId="AD"/>
  <p188:author id="{1A397099-4AE8-95BA-5C32-7F11B9F8CA5E}" name="Natalie FINCH" initials="NF" userId="S::Natalie.Finch@am.adecco.net::e8ef8f4d-d3b7-401e-b09b-25ba59ed3516" providerId="AD"/>
  <p188:author id="{2C31239F-532E-1E62-6602-6751BBD25CC1}" name="Caroline Berman" initials="CB" userId="S::Caroline.Berman@am.adecco.net::f71caaf1-fb3b-48fc-a923-cbb1b99b4ef1" providerId="AD"/>
  <p188:author id="{C2A961A8-3E32-40CB-15D7-DCACFAB98B95}" name="Pankaj JHA" initials="PJ" userId="S::pankaj.jha@am.adecco.net::4dab26ff-6a6b-4c97-a4d5-de3c6aadec33" providerId="AD"/>
  <p188:author id="{B8E2B0AA-C2B8-1B08-F366-DC046E5235DB}" name="Jane MCKENZIE" initials="JM" userId="S::jane.mckenzie@am.adecco.net::f76af9cf-e778-406b-b798-f3fc973ed9f2" providerId="AD"/>
  <p188:author id="{BAA86EB6-E3BD-3E21-B12C-77D8DC7B9C50}" name="Courtney CAIN" initials="CC" userId="S::courtney.cain@am.adecco.net::2372f4f4-2e44-45f1-9569-ad6c73cd4f75" providerId="AD"/>
  <p188:author id="{790A41B9-A4DB-0244-661A-785E30CFFF2D}" name="Harpreet Chadha" initials="HC" userId="S::harpreet.chadha@am.adecco.net::cd599636-bd42-4922-8435-6966c944d2d2" providerId="AD"/>
  <p188:author id="{65165AC3-3529-C160-6894-CF56DEDFBB45}" name="Samantha LAFFERTY" initials="SL" userId="S::samantha.lafferty@am.adecco.net::31ab8e65-bf56-434c-ab7c-9b86c677bdb6" providerId="AD"/>
  <p188:author id="{C6E979CA-2618-5DC3-AEEF-1B764D07D81B}" name="Shaikat DAS" initials="SD" userId="S::shaikat.das@lhh.com::e50b570b-f671-4ca3-be4d-3c3aaefac1a1" providerId="AD"/>
  <p188:author id="{6CDDCED5-44A2-7A08-27FE-7431A612BEF4}" name="Islam Haider" initials="IH" userId="S::ISLAM.HAIDER@coforge.com::87422ef7-bcc4-45e4-8447-8dc4e65c9873" providerId="AD"/>
  <p188:author id="{D87A60DE-0CF5-1CA1-FC87-4B60F8D4A8E4}" name="Islam HAIDER" initials="IH" userId="Islam HAIDER" providerId="None"/>
  <p188:author id="{6DB98CE2-F660-0ED5-7AF1-21CDC678AE00}" name="Nitesh SHARMA" initials="NS" userId="S::nitesh.sharma@am.adecco.net::aeebe8cf-9bf0-4ed3-b4e5-2735256baa7c" providerId="AD"/>
  <p188:author id="{534A5CEA-9A85-6CFC-4A69-917F13E63DD4}" name="Samantha LAFFERTY" initials="SL" userId="S::Samantha.Lafferty@am.adecco.net::31ab8e65-bf56-434c-ab7c-9b86c677bdb6" providerId="AD"/>
  <p188:author id="{8DC32EEE-E3F5-66C4-7EBF-0D58DECAC2DB}" name="Geoff HUTCHINSON" initials="GH" userId="S::geoff.hutchinson@emea.adecco.net::739c266d-68be-43ff-b9e7-92b0e006e3a7" providerId="AD"/>
  <p188:author id="{3782DAFE-495E-7CAF-059D-AD747B0534B0}" name="Sudhanshu PANDEY" initials="SP" userId="S::sudhanshu.pandey@am.adecco.net::3099b57f-0627-49f4-8dcb-40fd698e057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im GLINSKY" initials="KG" lastIdx="1" clrIdx="0">
    <p:extLst>
      <p:ext uri="{19B8F6BF-5375-455C-9EA6-DF929625EA0E}">
        <p15:presenceInfo xmlns:p15="http://schemas.microsoft.com/office/powerpoint/2012/main" userId="S::kim.glinsky@am.adecco.net::49e7ba03-fc99-4707-870d-a78466762b4c" providerId="AD"/>
      </p:ext>
    </p:extLst>
  </p:cmAuthor>
  <p:cmAuthor id="2" name="Isabel CORBEIL" initials="IC" lastIdx="6" clrIdx="1">
    <p:extLst>
      <p:ext uri="{19B8F6BF-5375-455C-9EA6-DF929625EA0E}">
        <p15:presenceInfo xmlns:p15="http://schemas.microsoft.com/office/powerpoint/2012/main" userId="S::Isabel.Corbeil@am.adecco.net::78d47cf5-4745-492d-afc9-590579fde124" providerId="AD"/>
      </p:ext>
    </p:extLst>
  </p:cmAuthor>
  <p:cmAuthor id="3" name="Jacoba TOMLINSON" initials="JT" lastIdx="65" clrIdx="2">
    <p:extLst>
      <p:ext uri="{19B8F6BF-5375-455C-9EA6-DF929625EA0E}">
        <p15:presenceInfo xmlns:p15="http://schemas.microsoft.com/office/powerpoint/2012/main" userId="S::jacoba.tomlinson@am.adecco.net::a50e1f4d-853c-41bc-b9ac-4fbcd8dbed32" providerId="AD"/>
      </p:ext>
    </p:extLst>
  </p:cmAuthor>
  <p:cmAuthor id="4" name="Geoff HUTCHINSON" initials="GH" lastIdx="5" clrIdx="3">
    <p:extLst>
      <p:ext uri="{19B8F6BF-5375-455C-9EA6-DF929625EA0E}">
        <p15:presenceInfo xmlns:p15="http://schemas.microsoft.com/office/powerpoint/2012/main" userId="S::geoff.hutchinson@emea.adecco.net::739c266d-68be-43ff-b9e7-92b0e006e3a7" providerId="AD"/>
      </p:ext>
    </p:extLst>
  </p:cmAuthor>
  <p:cmAuthor id="5" name="Dae LEE" initials="DL" lastIdx="3" clrIdx="4">
    <p:extLst>
      <p:ext uri="{19B8F6BF-5375-455C-9EA6-DF929625EA0E}">
        <p15:presenceInfo xmlns:p15="http://schemas.microsoft.com/office/powerpoint/2012/main" userId="S::dae.lee@am.adecco.net::d4e1b4c2-5390-4dac-ba96-58e5565c6cd2" providerId="AD"/>
      </p:ext>
    </p:extLst>
  </p:cmAuthor>
  <p:cmAuthor id="6" name="Caroline Berman" initials="CB" lastIdx="78" clrIdx="5">
    <p:extLst>
      <p:ext uri="{19B8F6BF-5375-455C-9EA6-DF929625EA0E}">
        <p15:presenceInfo xmlns:p15="http://schemas.microsoft.com/office/powerpoint/2012/main" userId="S::caroline.berman@am.adecco.net::f71caaf1-fb3b-48fc-a923-cbb1b99b4ef1" providerId="AD"/>
      </p:ext>
    </p:extLst>
  </p:cmAuthor>
  <p:cmAuthor id="7" name="David Scicluna" initials="DS" lastIdx="1" clrIdx="6">
    <p:extLst>
      <p:ext uri="{19B8F6BF-5375-455C-9EA6-DF929625EA0E}">
        <p15:presenceInfo xmlns:p15="http://schemas.microsoft.com/office/powerpoint/2012/main" userId="S::david.scicluna@emea.adecco.net::8204de2a-07b9-4de7-a236-a3a95f9f6bc7" providerId="AD"/>
      </p:ext>
    </p:extLst>
  </p:cmAuthor>
  <p:cmAuthor id="8" name="Imran" initials="I" lastIdx="2" clrIdx="7">
    <p:extLst>
      <p:ext uri="{19B8F6BF-5375-455C-9EA6-DF929625EA0E}">
        <p15:presenceInfo xmlns:p15="http://schemas.microsoft.com/office/powerpoint/2012/main" userId="Imran" providerId="None"/>
      </p:ext>
    </p:extLst>
  </p:cmAuthor>
  <p:cmAuthor id="9" name="Jane MCKENZIE" initials="JM" lastIdx="122" clrIdx="8">
    <p:extLst>
      <p:ext uri="{19B8F6BF-5375-455C-9EA6-DF929625EA0E}">
        <p15:presenceInfo xmlns:p15="http://schemas.microsoft.com/office/powerpoint/2012/main" userId="S::jane.mckenzie@am.adecco.net::f76af9cf-e778-406b-b798-f3fc973ed9f2" providerId="AD"/>
      </p:ext>
    </p:extLst>
  </p:cmAuthor>
  <p:cmAuthor id="10" name="Natalie FINCH" initials="NF" lastIdx="11" clrIdx="9">
    <p:extLst>
      <p:ext uri="{19B8F6BF-5375-455C-9EA6-DF929625EA0E}">
        <p15:presenceInfo xmlns:p15="http://schemas.microsoft.com/office/powerpoint/2012/main" userId="S::natalie.finch@am.adecco.net::e8ef8f4d-d3b7-401e-b09b-25ba59ed3516" providerId="AD"/>
      </p:ext>
    </p:extLst>
  </p:cmAuthor>
  <p:cmAuthor id="11" name="Samaya ORPILLA" initials="SO" lastIdx="1" clrIdx="10">
    <p:extLst>
      <p:ext uri="{19B8F6BF-5375-455C-9EA6-DF929625EA0E}">
        <p15:presenceInfo xmlns:p15="http://schemas.microsoft.com/office/powerpoint/2012/main" userId="S::Samaya.Orpilla@am.adecco.net::7f1b8f0d-1dda-4ba2-8f87-36ecc52d9001" providerId="AD"/>
      </p:ext>
    </p:extLst>
  </p:cmAuthor>
  <p:cmAuthor id="12" name="Rishal JHA" initials="RJ" lastIdx="1" clrIdx="11">
    <p:extLst>
      <p:ext uri="{19B8F6BF-5375-455C-9EA6-DF929625EA0E}">
        <p15:presenceInfo xmlns:p15="http://schemas.microsoft.com/office/powerpoint/2012/main" userId="S::rishal.jha@am.adecco.net::c808e4ce-b16a-4d58-929a-7a3c55fc825f" providerId="AD"/>
      </p:ext>
    </p:extLst>
  </p:cmAuthor>
  <p:cmAuthor id="13" name="Mukesh KUMAR" initials="MK" lastIdx="1" clrIdx="12">
    <p:extLst>
      <p:ext uri="{19B8F6BF-5375-455C-9EA6-DF929625EA0E}">
        <p15:presenceInfo xmlns:p15="http://schemas.microsoft.com/office/powerpoint/2012/main" userId="S::mukesh.kumar@am.adecco.net::b6b553c3-21b1-4a6c-b4a4-72191e6f08e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339933"/>
    <a:srgbClr val="D4CEE1"/>
    <a:srgbClr val="EBE8F1"/>
    <a:srgbClr val="00B050"/>
    <a:srgbClr val="FF346C"/>
    <a:srgbClr val="A3A0AA"/>
    <a:srgbClr val="CFD5EA"/>
    <a:srgbClr val="FFFFFF"/>
    <a:srgbClr val="E5E5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1BAE95-52C5-9032-8324-9CD7269F1001}" v="247" dt="2024-01-15T14:06:08.457"/>
    <p1510:client id="{13FFA79E-9F3D-7C74-D803-B2A384E6F307}" v="28" dt="2024-01-15T14:08:04.289"/>
    <p1510:client id="{7326CD88-4019-662F-6008-42BEEE6EB423}" v="698" dt="2024-01-16T06:11:07.627"/>
    <p1510:client id="{DDA85AE5-AD66-0F73-FAA9-69288FC15369}" v="269" dt="2024-01-16T03:39:15.504"/>
    <p1510:client id="{DE633C11-3592-4583-98B9-4100898E4AB3}" v="2436" dt="2024-01-16T02:04:37.8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oleObject" Target="https://ntlgnoida.sharepoint.com/sites/LHHOFC/Shared%20Documents/Career%20Transition%20And%20Mobility/1.%20Project%20Management/WSR/DevReadiness-Trend.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ntlgnoida.sharepoint.com/sites/LHHOFC/Shared%20Documents/Career%20Transition%20And%20Mobility/1.%20Project%20Management/WSR/Automation%20update/ConsumerGrade_AutomationWSR__08_Jan_2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ntlgnoida.sharepoint.com/sites/LHHOFC/Shared%20Documents/Career%20Transition%20And%20Mobility/1.%20Project%20Management/WSR/Automation%20update/ConsumerGrade_AutomationWSR__08_Jan_24.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GB" b="1"/>
              <a:t>Dev Readiness Trend</a:t>
            </a:r>
          </a:p>
        </c:rich>
      </c:tx>
      <c:layout>
        <c:manualLayout>
          <c:xMode val="edge"/>
          <c:yMode val="edge"/>
          <c:x val="0.2938875496801846"/>
          <c:y val="1.5934648701639804E-2"/>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192464353213642E-2"/>
          <c:y val="0.2388344536381187"/>
          <c:w val="0.87087524576451669"/>
          <c:h val="0.6379467975120201"/>
        </c:manualLayout>
      </c:layout>
      <c:barChart>
        <c:barDir val="col"/>
        <c:grouping val="clustered"/>
        <c:varyColors val="0"/>
        <c:ser>
          <c:idx val="0"/>
          <c:order val="0"/>
          <c:tx>
            <c:strRef>
              <c:f>'[DevReadiness-Trend.xlsx]Sheet1'!$AB$1</c:f>
              <c:strCache>
                <c:ptCount val="1"/>
                <c:pt idx="0">
                  <c:v>23-Dec</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'[DevReadiness-Trend.xlsx]Sheet1'!$A$13:$A$14</c:f>
              <c:strCache>
                <c:ptCount val="2"/>
                <c:pt idx="0">
                  <c:v>Sprint 1</c:v>
                </c:pt>
                <c:pt idx="1">
                  <c:v>Sprint 2</c:v>
                </c:pt>
              </c:strCache>
            </c:strRef>
          </c:cat>
          <c:val>
            <c:numRef>
              <c:f>'[DevReadiness-Trend.xlsx]Sheet1'!$AB$13:$AB$14</c:f>
              <c:numCache>
                <c:formatCode>General</c:formatCode>
                <c:ptCount val="2"/>
                <c:pt idx="0">
                  <c:v>13</c:v>
                </c:pt>
                <c:pt idx="1">
                  <c:v>0</c:v>
                </c:pt>
              </c:numCache>
            </c:numRef>
          </c:val>
          <c:extLst>
            <c:ext xmlns:c16="http://schemas.microsoft.com/office/drawing/2014/chart" uri="{C3380CC4-5D6E-409C-BE32-E72D297353CC}">
              <c16:uniqueId val="{00000000-73D9-4CE1-8AB3-F3484AD79036}"/>
            </c:ext>
          </c:extLst>
        </c:ser>
        <c:ser>
          <c:idx val="1"/>
          <c:order val="1"/>
          <c:tx>
            <c:strRef>
              <c:f>'[DevReadiness-Trend.xlsx]Sheet1'!$AC$1</c:f>
              <c:strCache>
                <c:ptCount val="1"/>
                <c:pt idx="0">
                  <c:v>29-Dec</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'[DevReadiness-Trend.xlsx]Sheet1'!$A$13:$A$14</c:f>
              <c:strCache>
                <c:ptCount val="2"/>
                <c:pt idx="0">
                  <c:v>Sprint 1</c:v>
                </c:pt>
                <c:pt idx="1">
                  <c:v>Sprint 2</c:v>
                </c:pt>
              </c:strCache>
            </c:strRef>
          </c:cat>
          <c:val>
            <c:numRef>
              <c:f>'[DevReadiness-Trend.xlsx]Sheet1'!$AC$13:$AC$14</c:f>
              <c:numCache>
                <c:formatCode>General</c:formatCode>
                <c:ptCount val="2"/>
                <c:pt idx="0">
                  <c:v>34</c:v>
                </c:pt>
                <c:pt idx="1">
                  <c:v>0</c:v>
                </c:pt>
              </c:numCache>
            </c:numRef>
          </c:val>
          <c:extLst>
            <c:ext xmlns:c16="http://schemas.microsoft.com/office/drawing/2014/chart" uri="{C3380CC4-5D6E-409C-BE32-E72D297353CC}">
              <c16:uniqueId val="{00000001-73D9-4CE1-8AB3-F3484AD79036}"/>
            </c:ext>
          </c:extLst>
        </c:ser>
        <c:ser>
          <c:idx val="2"/>
          <c:order val="2"/>
          <c:tx>
            <c:strRef>
              <c:f>'[DevReadiness-Trend.xlsx]Sheet1'!$AD$1</c:f>
              <c:strCache>
                <c:ptCount val="1"/>
                <c:pt idx="0">
                  <c:v>05-Jan</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'[DevReadiness-Trend.xlsx]Sheet1'!$A$13:$A$14</c:f>
              <c:strCache>
                <c:ptCount val="2"/>
                <c:pt idx="0">
                  <c:v>Sprint 1</c:v>
                </c:pt>
                <c:pt idx="1">
                  <c:v>Sprint 2</c:v>
                </c:pt>
              </c:strCache>
            </c:strRef>
          </c:cat>
          <c:val>
            <c:numRef>
              <c:f>'[DevReadiness-Trend.xlsx]Sheet1'!$AD$13:$AD$14</c:f>
              <c:numCache>
                <c:formatCode>General</c:formatCode>
                <c:ptCount val="2"/>
                <c:pt idx="0">
                  <c:v>69</c:v>
                </c:pt>
                <c:pt idx="1">
                  <c:v>0</c:v>
                </c:pt>
              </c:numCache>
            </c:numRef>
          </c:val>
          <c:extLst>
            <c:ext xmlns:c16="http://schemas.microsoft.com/office/drawing/2014/chart" uri="{C3380CC4-5D6E-409C-BE32-E72D297353CC}">
              <c16:uniqueId val="{00000002-73D9-4CE1-8AB3-F3484AD79036}"/>
            </c:ext>
          </c:extLst>
        </c:ser>
        <c:ser>
          <c:idx val="3"/>
          <c:order val="3"/>
          <c:tx>
            <c:strRef>
              <c:f>'[DevReadiness-Trend.xlsx]Sheet1'!$AE$1</c:f>
              <c:strCache>
                <c:ptCount val="1"/>
                <c:pt idx="0">
                  <c:v>12-Jan</c:v>
                </c:pt>
              </c:strCache>
            </c:strRef>
          </c:tx>
          <c:spPr>
            <a:solidFill>
              <a:schemeClr val="accent4"/>
            </a:solidFill>
            <a:ln>
              <a:noFill/>
            </a:ln>
            <a:effectLst/>
          </c:spPr>
          <c:invertIfNegative val="0"/>
          <c:dPt>
            <c:idx val="1"/>
            <c:invertIfNegative val="0"/>
            <c:bubble3D val="0"/>
            <c:spPr>
              <a:solidFill>
                <a:srgbClr val="FF0000"/>
              </a:solidFill>
              <a:ln>
                <a:noFill/>
              </a:ln>
              <a:effectLst/>
            </c:spPr>
            <c:extLst>
              <c:ext xmlns:c16="http://schemas.microsoft.com/office/drawing/2014/chart" uri="{C3380CC4-5D6E-409C-BE32-E72D297353CC}">
                <c16:uniqueId val="{00000004-73D9-4CE1-8AB3-F3484AD79036}"/>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'[DevReadiness-Trend.xlsx]Sheet1'!$A$13:$A$14</c:f>
              <c:strCache>
                <c:ptCount val="2"/>
                <c:pt idx="0">
                  <c:v>Sprint 1</c:v>
                </c:pt>
                <c:pt idx="1">
                  <c:v>Sprint 2</c:v>
                </c:pt>
              </c:strCache>
            </c:strRef>
          </c:cat>
          <c:val>
            <c:numRef>
              <c:f>'[DevReadiness-Trend.xlsx]Sheet1'!$AE$13:$AE$14</c:f>
              <c:numCache>
                <c:formatCode>General</c:formatCode>
                <c:ptCount val="2"/>
                <c:pt idx="0">
                  <c:v>219</c:v>
                </c:pt>
                <c:pt idx="1">
                  <c:v>19</c:v>
                </c:pt>
              </c:numCache>
            </c:numRef>
          </c:val>
          <c:extLst>
            <c:ext xmlns:c16="http://schemas.microsoft.com/office/drawing/2014/chart" uri="{C3380CC4-5D6E-409C-BE32-E72D297353CC}">
              <c16:uniqueId val="{00000005-73D9-4CE1-8AB3-F3484AD79036}"/>
            </c:ext>
          </c:extLst>
        </c:ser>
        <c:dLbls>
          <c:dLblPos val="outEnd"/>
          <c:showLegendKey val="0"/>
          <c:showVal val="1"/>
          <c:showCatName val="0"/>
          <c:showSerName val="0"/>
          <c:showPercent val="0"/>
          <c:showBubbleSize val="0"/>
        </c:dLbls>
        <c:gapWidth val="219"/>
        <c:overlap val="-27"/>
        <c:axId val="775943928"/>
        <c:axId val="775935288"/>
      </c:barChart>
      <c:catAx>
        <c:axId val="7759439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5935288"/>
        <c:crosses val="autoZero"/>
        <c:auto val="1"/>
        <c:lblAlgn val="ctr"/>
        <c:lblOffset val="100"/>
        <c:noMultiLvlLbl val="0"/>
      </c:catAx>
      <c:valAx>
        <c:axId val="775935288"/>
        <c:scaling>
          <c:orientation val="minMax"/>
          <c:max val="25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75943928"/>
        <c:crosses val="autoZero"/>
        <c:crossBetween val="between"/>
        <c:majorUnit val="25"/>
      </c:valAx>
      <c:spPr>
        <a:noFill/>
        <a:ln>
          <a:solidFill>
            <a:schemeClr val="accent1">
              <a:alpha val="97000"/>
            </a:schemeClr>
          </a:solidFill>
        </a:ln>
        <a:effectLst/>
      </c:spPr>
    </c:plotArea>
    <c:legend>
      <c:legendPos val="t"/>
      <c:layout>
        <c:manualLayout>
          <c:xMode val="edge"/>
          <c:yMode val="edge"/>
          <c:x val="0.21873556406750436"/>
          <c:y val="0.1173321299397411"/>
          <c:w val="0.54292944102011698"/>
          <c:h val="8.963302629509797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0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'[ConsumerGrade_AutomationWSR__08_Jan_24.xlsx]Data for WSR'!$K$2</c:f>
              <c:strCache>
                <c:ptCount val="1"/>
                <c:pt idx="0">
                  <c:v>% Automation Coverage (Regression bucket)</c:v>
                </c:pt>
              </c:strCache>
            </c:strRef>
          </c:tx>
          <c:spPr>
            <a:solidFill>
              <a:schemeClr val="tx1">
                <a:lumMod val="75000"/>
                <a:lumOff val="2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'[ConsumerGrade_AutomationWSR__08_Jan_24.xlsx]Data for WSR'!$C$3:$C$18</c:f>
              <c:strCache>
                <c:ptCount val="4"/>
                <c:pt idx="0">
                  <c:v>Sprint#19</c:v>
                </c:pt>
                <c:pt idx="1">
                  <c:v>Sprint#20</c:v>
                </c:pt>
                <c:pt idx="2">
                  <c:v>Sprint#21</c:v>
                </c:pt>
                <c:pt idx="3">
                  <c:v>Total</c:v>
                </c:pt>
              </c:strCache>
            </c:strRef>
          </c:cat>
          <c:val>
            <c:numRef>
              <c:f>'[ConsumerGrade_AutomationWSR__08_Jan_24.xlsx]Data for WSR'!$K$3:$K$18</c:f>
              <c:numCache>
                <c:formatCode>0%</c:formatCode>
                <c:ptCount val="4"/>
                <c:pt idx="0">
                  <c:v>0.71111111111111114</c:v>
                </c:pt>
                <c:pt idx="1">
                  <c:v>0.69387755102040816</c:v>
                </c:pt>
                <c:pt idx="2">
                  <c:v>0.29411764705882354</c:v>
                </c:pt>
                <c:pt idx="3">
                  <c:v>0.77980364656381485</c:v>
                </c:pt>
              </c:numCache>
            </c:numRef>
          </c:val>
          <c:extLst>
            <c:ext xmlns:c16="http://schemas.microsoft.com/office/drawing/2014/chart" uri="{C3380CC4-5D6E-409C-BE32-E72D297353CC}">
              <c16:uniqueId val="{00000000-6963-4521-A64D-C78C03A0001B}"/>
            </c:ext>
          </c:extLst>
        </c:ser>
        <c:dLbls>
          <c:dLblPos val="outEnd"/>
          <c:showLegendKey val="0"/>
          <c:showVal val="1"/>
          <c:showCatName val="0"/>
          <c:showSerName val="0"/>
          <c:showPercent val="0"/>
          <c:showBubbleSize val="0"/>
        </c:dLbls>
        <c:gapWidth val="219"/>
        <c:overlap val="-27"/>
        <c:axId val="1328577136"/>
        <c:axId val="1328564240"/>
      </c:barChart>
      <c:catAx>
        <c:axId val="1328577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564240"/>
        <c:crosses val="autoZero"/>
        <c:auto val="1"/>
        <c:lblAlgn val="ctr"/>
        <c:lblOffset val="100"/>
        <c:noMultiLvlLbl val="0"/>
      </c:catAx>
      <c:valAx>
        <c:axId val="13285642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8577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50" b="1" i="0" u="none" strike="noStrike" kern="1200" cap="all" spc="120" normalizeH="0" baseline="0">
                <a:solidFill>
                  <a:schemeClr val="tx1">
                    <a:lumMod val="65000"/>
                    <a:lumOff val="35000"/>
                  </a:schemeClr>
                </a:solidFill>
                <a:latin typeface="+mn-lt"/>
                <a:ea typeface="+mn-ea"/>
                <a:cs typeface="+mn-cs"/>
              </a:defRPr>
            </a:pPr>
            <a:r>
              <a:rPr lang="en-US" sz="1050"/>
              <a:t>Automation Weekly Progress</a:t>
            </a:r>
          </a:p>
        </c:rich>
      </c:tx>
      <c:layout>
        <c:manualLayout>
          <c:xMode val="edge"/>
          <c:yMode val="edge"/>
          <c:x val="0.12236490937098979"/>
          <c:y val="3.8461521780144906E-2"/>
        </c:manualLayout>
      </c:layout>
      <c:overlay val="0"/>
      <c:spPr>
        <a:noFill/>
        <a:ln>
          <a:noFill/>
        </a:ln>
        <a:effectLst/>
      </c:spPr>
      <c:txPr>
        <a:bodyPr rot="0" spcFirstLastPara="1" vertOverflow="ellipsis" vert="horz" wrap="square" anchor="ctr" anchorCtr="1"/>
        <a:lstStyle/>
        <a:p>
          <a:pPr>
            <a:defRPr sz="105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[ConsumerGrade_AutomationWSR__08_Jan_24.xlsx]AutomationSummaryReportWeekly!$B$2:$C$4</c:f>
              <c:multiLvlStrCache>
                <c:ptCount val="2"/>
                <c:lvl>
                  <c:pt idx="0">
                    <c:v>29-Dec</c:v>
                  </c:pt>
                  <c:pt idx="1">
                    <c:v>05-Jan</c:v>
                  </c:pt>
                </c:lvl>
                <c:lvl>
                  <c:pt idx="0">
                    <c:v>25-Dec</c:v>
                  </c:pt>
                  <c:pt idx="1">
                    <c:v>01-Jan</c:v>
                  </c:pt>
                </c:lvl>
              </c:multiLvlStrCache>
            </c:multiLvlStrRef>
          </c:cat>
          <c:val>
            <c:numRef>
              <c:f>[ConsumerGrade_AutomationWSR__08_Jan_24.xlsx]AutomationSummaryReportWeekly!$B$5:$C$5</c:f>
              <c:numCache>
                <c:formatCode>General</c:formatCode>
                <c:ptCount val="2"/>
              </c:numCache>
            </c:numRef>
          </c:val>
          <c:extLst>
            <c:ext xmlns:c16="http://schemas.microsoft.com/office/drawing/2014/chart" uri="{C3380CC4-5D6E-409C-BE32-E72D297353CC}">
              <c16:uniqueId val="{00000000-3FB4-4990-9E20-0365AF83EAE6}"/>
            </c:ext>
          </c:extLst>
        </c:ser>
        <c:ser>
          <c:idx val="1"/>
          <c:order val="1"/>
          <c:spPr>
            <a:solidFill>
              <a:schemeClr val="tx1">
                <a:lumMod val="75000"/>
                <a:lumOff val="25000"/>
              </a:schemeClr>
            </a:solidFill>
            <a:ln>
              <a:noFill/>
            </a:ln>
            <a:effectLst/>
          </c:spPr>
          <c:invertIfNegative val="0"/>
          <c:dLbls>
            <c:spPr>
              <a:noFill/>
              <a:ln>
                <a:noFill/>
              </a:ln>
              <a:effectLst/>
            </c:spPr>
            <c:txPr>
              <a:bodyPr rot="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[ConsumerGrade_AutomationWSR__08_Jan_24.xlsx]AutomationSummaryReportWeekly!$B$2:$C$4</c:f>
              <c:multiLvlStrCache>
                <c:ptCount val="2"/>
                <c:lvl>
                  <c:pt idx="0">
                    <c:v>29-Dec</c:v>
                  </c:pt>
                  <c:pt idx="1">
                    <c:v>05-Jan</c:v>
                  </c:pt>
                </c:lvl>
                <c:lvl>
                  <c:pt idx="0">
                    <c:v>25-Dec</c:v>
                  </c:pt>
                  <c:pt idx="1">
                    <c:v>01-Jan</c:v>
                  </c:pt>
                </c:lvl>
              </c:multiLvlStrCache>
            </c:multiLvlStrRef>
          </c:cat>
          <c:val>
            <c:numRef>
              <c:f>[ConsumerGrade_AutomationWSR__08_Jan_24.xlsx]AutomationSummaryReportWeekly!$B$6:$C$6</c:f>
              <c:numCache>
                <c:formatCode>General</c:formatCode>
                <c:ptCount val="2"/>
                <c:pt idx="0">
                  <c:v>551</c:v>
                </c:pt>
                <c:pt idx="1">
                  <c:v>556</c:v>
                </c:pt>
              </c:numCache>
            </c:numRef>
          </c:val>
          <c:extLst>
            <c:ext xmlns:c16="http://schemas.microsoft.com/office/drawing/2014/chart" uri="{C3380CC4-5D6E-409C-BE32-E72D297353CC}">
              <c16:uniqueId val="{00000001-3FB4-4990-9E20-0365AF83EAE6}"/>
            </c:ext>
          </c:extLst>
        </c:ser>
        <c:ser>
          <c:idx val="2"/>
          <c:order val="2"/>
          <c:spPr>
            <a:solidFill>
              <a:schemeClr val="accent3"/>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multiLvlStrRef>
              <c:f>[ConsumerGrade_AutomationWSR__08_Jan_24.xlsx]AutomationSummaryReportWeekly!$B$2:$C$4</c:f>
              <c:multiLvlStrCache>
                <c:ptCount val="2"/>
                <c:lvl>
                  <c:pt idx="0">
                    <c:v>29-Dec</c:v>
                  </c:pt>
                  <c:pt idx="1">
                    <c:v>05-Jan</c:v>
                  </c:pt>
                </c:lvl>
                <c:lvl>
                  <c:pt idx="0">
                    <c:v>25-Dec</c:v>
                  </c:pt>
                  <c:pt idx="1">
                    <c:v>01-Jan</c:v>
                  </c:pt>
                </c:lvl>
              </c:multiLvlStrCache>
            </c:multiLvlStrRef>
          </c:cat>
          <c:val>
            <c:numRef>
              <c:f>[ConsumerGrade_AutomationWSR__08_Jan_24.xlsx]AutomationSummaryReportWeekly!$B$7:$C$7</c:f>
              <c:numCache>
                <c:formatCode>General</c:formatCode>
                <c:ptCount val="2"/>
              </c:numCache>
            </c:numRef>
          </c:val>
          <c:extLst>
            <c:ext xmlns:c16="http://schemas.microsoft.com/office/drawing/2014/chart" uri="{C3380CC4-5D6E-409C-BE32-E72D297353CC}">
              <c16:uniqueId val="{00000002-3FB4-4990-9E20-0365AF83EAE6}"/>
            </c:ext>
          </c:extLst>
        </c:ser>
        <c:dLbls>
          <c:dLblPos val="outEnd"/>
          <c:showLegendKey val="0"/>
          <c:showVal val="1"/>
          <c:showCatName val="0"/>
          <c:showSerName val="0"/>
          <c:showPercent val="0"/>
          <c:showBubbleSize val="0"/>
        </c:dLbls>
        <c:gapWidth val="444"/>
        <c:overlap val="-90"/>
        <c:axId val="1682445967"/>
        <c:axId val="1592801839"/>
      </c:barChart>
      <c:catAx>
        <c:axId val="1682445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Duration (Weekly)</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cap="all" spc="120" normalizeH="0" baseline="0">
                <a:solidFill>
                  <a:schemeClr val="tx1">
                    <a:lumMod val="65000"/>
                    <a:lumOff val="35000"/>
                  </a:schemeClr>
                </a:solidFill>
                <a:latin typeface="+mn-lt"/>
                <a:ea typeface="+mn-ea"/>
                <a:cs typeface="+mn-cs"/>
              </a:defRPr>
            </a:pPr>
            <a:endParaRPr lang="en-US"/>
          </a:p>
        </c:txPr>
        <c:crossAx val="1592801839"/>
        <c:crosses val="autoZero"/>
        <c:auto val="1"/>
        <c:lblAlgn val="ctr"/>
        <c:lblOffset val="100"/>
        <c:noMultiLvlLbl val="0"/>
      </c:catAx>
      <c:valAx>
        <c:axId val="1592801839"/>
        <c:scaling>
          <c:orientation val="minMax"/>
        </c:scaling>
        <c:delete val="1"/>
        <c:axPos val="l"/>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No. of Scripts</a:t>
                </a:r>
              </a:p>
            </c:rich>
          </c:tx>
          <c:layout>
            <c:manualLayout>
              <c:xMode val="edge"/>
              <c:yMode val="edge"/>
              <c:x val="4.5826236881952663E-2"/>
              <c:y val="0.21933637079268145"/>
            </c:manualLayout>
          </c:layout>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crossAx val="1682445967"/>
        <c:crosses val="autoZero"/>
        <c:crossBetween val="between"/>
      </c:valAx>
      <c:spPr>
        <a:noFill/>
        <a:ln>
          <a:noFill/>
        </a:ln>
        <a:effectLst/>
      </c:spPr>
    </c:plotArea>
    <c:plotVisOnly val="1"/>
    <c:dispBlanksAs val="gap"/>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modernComment_7FFFF41E_674CC214.xml><?xml version="1.0" encoding="utf-8"?>
<p188:cmLst xmlns:a="http://schemas.openxmlformats.org/drawingml/2006/main" xmlns:r="http://schemas.openxmlformats.org/officeDocument/2006/relationships" xmlns:p188="http://schemas.microsoft.com/office/powerpoint/2018/8/main">
  <p188:cm id="{C9842F24-F770-4F20-9DFF-8B899E5559CE}" authorId="{534A5CEA-9A85-6CFC-4A69-917F13E63DD4}" created="2023-11-06T13:09:59.498">
    <pc:sldMkLst xmlns:pc="http://schemas.microsoft.com/office/powerpoint/2013/main/command">
      <pc:docMk/>
      <pc:sldMk cId="1733083668" sldId="2147480606"/>
    </pc:sldMkLst>
    <p188:replyLst>
      <p188:reply id="{D2468C5A-99BB-44D4-A22F-42C291B9633E}" authorId="{AC59FB2F-590A-12C3-E78C-DEE610C1C6B7}" created="2023-11-06T15:16:51.913">
        <p188:txBody>
          <a:bodyPr/>
          <a:lstStyle/>
          <a:p>
            <a:r>
              <a:rPr lang="en-US"/>
              <a:t>Can you please provide more context to which performance issues you are referring to or all the post production ? as we have performance issues in new portals &amp; ngen.</a:t>
            </a:r>
          </a:p>
        </p188:txBody>
      </p188:reply>
      <p188:reply id="{A3D83ED2-C35D-4F09-AA27-14EEA6A6D8EA}" authorId="{65165AC3-3529-C160-6894-CF56DEDFBB45}" created="2023-11-06T21:44:49.792">
        <p188:txBody>
          <a:bodyPr/>
          <a:lstStyle/>
          <a:p>
            <a:r>
              <a:rPr lang="en-US"/>
              <a:t>[@Amita Kumari] Matt can give you some more insight, as he suspects he knows the root cause. Could you please connect with him? He can better explain than I can.</a:t>
            </a:r>
          </a:p>
        </p188:txBody>
      </p188:reply>
    </p188:replyLst>
    <p188:txBody>
      <a:bodyPr/>
      <a:lstStyle/>
      <a:p>
        <a:r>
          <a:rPr lang="en-US"/>
          <a:t>Need to add the RCA for Post production issues (performance related) [@Matt Thiessen] [@Amita Kumari] </a:t>
        </a:r>
      </a:p>
    </p188:txBody>
  </p188:cm>
</p188:cmLst>
</file>

<file path=ppt/comments/modernComment_7FFFF422_D8B2E41C.xml><?xml version="1.0" encoding="utf-8"?>
<p188:cmLst xmlns:a="http://schemas.openxmlformats.org/drawingml/2006/main" xmlns:r="http://schemas.openxmlformats.org/officeDocument/2006/relationships" xmlns:p188="http://schemas.microsoft.com/office/powerpoint/2018/8/main">
  <p188:cm id="{E6D166C4-8546-41DB-9E74-E23DF1815A72}" authorId="{2CB4BE14-BCE3-7DBE-FDDF-CC12273A6073}" created="2024-01-05T20:39:55.449">
    <ac:deMkLst xmlns:ac="http://schemas.microsoft.com/office/drawing/2013/main/command">
      <pc:docMk xmlns:pc="http://schemas.microsoft.com/office/powerpoint/2013/main/command"/>
      <pc:sldMk xmlns:pc="http://schemas.microsoft.com/office/powerpoint/2013/main/command" cId="3635602460" sldId="2147480610"/>
      <ac:graphicFrameMk id="3" creationId="{4B9A9735-454B-7E11-69F6-115B22F3F97E}"/>
    </ac:deMkLst>
    <p188:txBody>
      <a:bodyPr/>
      <a:lstStyle/>
      <a:p>
        <a:r>
          <a:rPr lang="en-CA"/>
          <a:t>[@Alana Carazon (external)] - Could you please update the Available capacity of Miners Team for March Release, once you are back on Monday?</a:t>
        </a:r>
      </a:p>
    </p188:txBody>
    <p188:extLst>
      <p:ext xmlns:p="http://schemas.openxmlformats.org/presentationml/2006/main" uri="{57CB4572-C831-44C2-8A1C-0ADB6CCDFE69}">
        <p223:reactions xmlns:p223="http://schemas.microsoft.com/office/powerpoint/2022/03/main">
          <p223:rxn type="👍">
            <p223:instance time="2024-01-08T13:41:12.926" authorId="{7E2AD370-0F70-C91F-1BD7-72F3C775AD4F}"/>
          </p223:rxn>
        </p223:reaction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64507FE-CCC3-1D4D-8841-34720ADE3F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801E203A-2CB2-995A-2F21-7075D366FF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BDB25F-79E6-4EEE-9B0D-EB99D50B59B3}" type="datetimeFigureOut">
              <a:rPr lang="en-CA" smtClean="0"/>
              <a:t>2024-02-12</a:t>
            </a:fld>
            <a:endParaRPr lang="en-CA"/>
          </a:p>
        </p:txBody>
      </p:sp>
      <p:sp>
        <p:nvSpPr>
          <p:cNvPr id="4" name="Footer Placeholder 3">
            <a:extLst>
              <a:ext uri="{FF2B5EF4-FFF2-40B4-BE49-F238E27FC236}">
                <a16:creationId xmlns:a16="http://schemas.microsoft.com/office/drawing/2014/main" id="{CF98E557-E26B-5E7D-EEB3-EDF5F4E976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F3F5D13A-ADE9-83EF-BEC7-5C21DF1512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EE8032-4B9E-4861-9FAB-145D85653CFB}" type="slidenum">
              <a:rPr lang="en-CA" smtClean="0"/>
              <a:t>‹#›</a:t>
            </a:fld>
            <a:endParaRPr lang="en-CA"/>
          </a:p>
        </p:txBody>
      </p:sp>
    </p:spTree>
    <p:extLst>
      <p:ext uri="{BB962C8B-B14F-4D97-AF65-F5344CB8AC3E}">
        <p14:creationId xmlns:p14="http://schemas.microsoft.com/office/powerpoint/2010/main" val="235271800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E0BA9-08AD-4A6F-8B07-BFA0D54C04F2}" type="datetimeFigureOut">
              <a:rPr lang="en-US" smtClean="0"/>
              <a:t>2/12/2024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2FE21-B371-485B-9D54-EC19D269CF9B}" type="slidenum">
              <a:rPr lang="en-US" smtClean="0"/>
              <a:t>‹#›</a:t>
            </a:fld>
            <a:endParaRPr lang="en-US"/>
          </a:p>
        </p:txBody>
      </p:sp>
    </p:spTree>
    <p:extLst>
      <p:ext uri="{BB962C8B-B14F-4D97-AF65-F5344CB8AC3E}">
        <p14:creationId xmlns:p14="http://schemas.microsoft.com/office/powerpoint/2010/main" val="405256610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347020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316556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1443995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86007-09C5-0F00-FD03-758E7DA54C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D5FD8D-2A5F-6EC6-A25C-9D4EE19E91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D1D9D-2AE7-B759-EEB3-1B57976F2C2C}"/>
              </a:ext>
            </a:extLst>
          </p:cNvPr>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377836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13245021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1198744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1690822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6791916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3394397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4272409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4082480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3852605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2522668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1953256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5142463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914169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911424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28750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7647148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2928087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2765998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1598692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38526059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3322318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2188654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3763156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817892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1707567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7123719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Please copy wash. </a:t>
            </a:r>
          </a:p>
        </p:txBody>
      </p:sp>
    </p:spTree>
    <p:extLst>
      <p:ext uri="{BB962C8B-B14F-4D97-AF65-F5344CB8AC3E}">
        <p14:creationId xmlns:p14="http://schemas.microsoft.com/office/powerpoint/2010/main" val="3184902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5" Type="http://schemas.openxmlformats.org/officeDocument/2006/relationships/image" Target="../media/image22.png"/><Relationship Id="rId4" Type="http://schemas.openxmlformats.org/officeDocument/2006/relationships/image" Target="../media/image21.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Master" Target="../slideMasters/slideMaster5.xml"/><Relationship Id="rId5" Type="http://schemas.openxmlformats.org/officeDocument/2006/relationships/image" Target="../media/image24.png"/><Relationship Id="rId4" Type="http://schemas.openxmlformats.org/officeDocument/2006/relationships/image" Target="../media/image21.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5.png"/><Relationship Id="rId1" Type="http://schemas.openxmlformats.org/officeDocument/2006/relationships/slideMaster" Target="../slideMasters/slideMaster5.xml"/><Relationship Id="rId5" Type="http://schemas.openxmlformats.org/officeDocument/2006/relationships/image" Target="../media/image26.png"/><Relationship Id="rId4" Type="http://schemas.openxmlformats.org/officeDocument/2006/relationships/image" Target="../media/image21.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Master" Target="../slideMasters/slideMaster5.xml"/><Relationship Id="rId5" Type="http://schemas.openxmlformats.org/officeDocument/2006/relationships/image" Target="../media/image28.png"/><Relationship Id="rId4" Type="http://schemas.openxmlformats.org/officeDocument/2006/relationships/image" Target="../media/image21.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png"/><Relationship Id="rId1" Type="http://schemas.openxmlformats.org/officeDocument/2006/relationships/slideMaster" Target="../slideMasters/slideMaster5.xml"/><Relationship Id="rId5" Type="http://schemas.openxmlformats.org/officeDocument/2006/relationships/image" Target="../media/image30.png"/><Relationship Id="rId4" Type="http://schemas.openxmlformats.org/officeDocument/2006/relationships/image" Target="../media/image21.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1.png"/><Relationship Id="rId1" Type="http://schemas.openxmlformats.org/officeDocument/2006/relationships/slideMaster" Target="../slideMasters/slideMaster5.xml"/><Relationship Id="rId5" Type="http://schemas.openxmlformats.org/officeDocument/2006/relationships/image" Target="../media/image32.png"/><Relationship Id="rId4" Type="http://schemas.openxmlformats.org/officeDocument/2006/relationships/image" Target="../media/image21.sv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64C0D2F7-0388-4370-81BB-284C64BF4E38}"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64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3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50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81D605DE-F438-430F-BC37-D5698B39B0D1}"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41335"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41337"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4288770" y="2421698"/>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4288772" y="1797285"/>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6">
            <a:extLst>
              <a:ext uri="{FF2B5EF4-FFF2-40B4-BE49-F238E27FC236}">
                <a16:creationId xmlns:a16="http://schemas.microsoft.com/office/drawing/2014/main" id="{141C6700-202C-5141-8752-90A24C8C5C15}"/>
              </a:ext>
            </a:extLst>
          </p:cNvPr>
          <p:cNvSpPr>
            <a:spLocks noGrp="1"/>
          </p:cNvSpPr>
          <p:nvPr>
            <p:ph type="body" sz="quarter" idx="17"/>
          </p:nvPr>
        </p:nvSpPr>
        <p:spPr>
          <a:xfrm>
            <a:off x="8036211"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0F280866-7156-AC48-A61B-945D708B176E}"/>
              </a:ext>
            </a:extLst>
          </p:cNvPr>
          <p:cNvSpPr>
            <a:spLocks noGrp="1"/>
          </p:cNvSpPr>
          <p:nvPr>
            <p:ph type="body" sz="quarter" idx="18"/>
          </p:nvPr>
        </p:nvSpPr>
        <p:spPr>
          <a:xfrm>
            <a:off x="8036213"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46455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rrow grey 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A66DB66-3647-4811-8279-087549741794}"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7" name="Table Placeholder 6">
            <a:extLst>
              <a:ext uri="{FF2B5EF4-FFF2-40B4-BE49-F238E27FC236}">
                <a16:creationId xmlns:a16="http://schemas.microsoft.com/office/drawing/2014/main" id="{26BBB133-51DA-7449-96C0-54B15DFF4702}"/>
              </a:ext>
            </a:extLst>
          </p:cNvPr>
          <p:cNvSpPr>
            <a:spLocks noGrp="1"/>
          </p:cNvSpPr>
          <p:nvPr>
            <p:ph type="tbl" sz="quarter" idx="14"/>
          </p:nvPr>
        </p:nvSpPr>
        <p:spPr>
          <a:xfrm>
            <a:off x="589628" y="1485901"/>
            <a:ext cx="11027999" cy="4714874"/>
          </a:xfrm>
        </p:spPr>
        <p:txBody>
          <a:bodyPr/>
          <a:lstStyle>
            <a:lvl1pPr marL="0" indent="0">
              <a:buFontTx/>
              <a:buNone/>
              <a:defRPr sz="1000"/>
            </a:lvl1pPr>
          </a:lstStyle>
          <a:p>
            <a:endParaRPr lang="en-US"/>
          </a:p>
        </p:txBody>
      </p:sp>
    </p:spTree>
    <p:extLst>
      <p:ext uri="{BB962C8B-B14F-4D97-AF65-F5344CB8AC3E}">
        <p14:creationId xmlns:p14="http://schemas.microsoft.com/office/powerpoint/2010/main" val="52503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rrow grey 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593339A-585E-4F07-A421-81C7397E6CC6}"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223057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lid grey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D7FB8E-2520-0148-B62E-CBEC4839AFA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86606E7C-9558-464A-A1ED-B5953210E674}"/>
              </a:ext>
            </a:extLst>
          </p:cNvPr>
          <p:cNvSpPr/>
          <p:nvPr userDrawn="1"/>
        </p:nvSpPr>
        <p:spPr>
          <a:xfrm rot="5400000">
            <a:off x="-143547" y="560406"/>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2"/>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DBF373CB-4E93-4833-8715-DFFD1381BDBF}"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166126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header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A0FCDBD-E19F-4675-B295-CF9611CFEB46}"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8" name="Triangle 7">
            <a:extLst>
              <a:ext uri="{FF2B5EF4-FFF2-40B4-BE49-F238E27FC236}">
                <a16:creationId xmlns:a16="http://schemas.microsoft.com/office/drawing/2014/main" id="{CA80C093-841D-C747-88DB-56A39723CCFC}"/>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301941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slide section numb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1883784" y="3130835"/>
            <a:ext cx="5281201" cy="596329"/>
          </a:xfrm>
        </p:spPr>
        <p:txBody>
          <a:bodyPr anchor="ctr">
            <a:normAutofit/>
          </a:bodyPr>
          <a:lstStyle>
            <a:lvl1pPr algn="r">
              <a:defRPr sz="3600" b="0">
                <a:solidFill>
                  <a:schemeClr val="bg1"/>
                </a:solidFill>
                <a:latin typeface="Georgia" panose="02040502050405020303" pitchFamily="18" charset="0"/>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D226D97-127B-4D55-8426-7CA582A59E5E}"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7164986" y="-420923"/>
            <a:ext cx="3797860" cy="6857172"/>
          </a:xfrm>
        </p:spPr>
        <p:txBody>
          <a:bodyPr anchor="b">
            <a:noAutofit/>
          </a:bodyPr>
          <a:lstStyle>
            <a:lvl1pPr marL="0" indent="0" algn="ctr">
              <a:lnSpc>
                <a:spcPct val="100000"/>
              </a:lnSpc>
              <a:buFontTx/>
              <a:buNone/>
              <a:defRPr sz="500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1</a:t>
            </a:r>
          </a:p>
        </p:txBody>
      </p:sp>
      <p:sp>
        <p:nvSpPr>
          <p:cNvPr id="8" name="Triangle 7">
            <a:extLst>
              <a:ext uri="{FF2B5EF4-FFF2-40B4-BE49-F238E27FC236}">
                <a16:creationId xmlns:a16="http://schemas.microsoft.com/office/drawing/2014/main" id="{CA80C093-841D-C747-88DB-56A39723CCFC}"/>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05639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urple arrow diver slide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D5945E-9A00-7D4C-A86A-7A6C3C69DECB}"/>
              </a:ext>
            </a:extLst>
          </p:cNvPr>
          <p:cNvPicPr>
            <a:picLocks noChangeAspect="1"/>
          </p:cNvPicPr>
          <p:nvPr userDrawn="1"/>
        </p:nvPicPr>
        <p:blipFill>
          <a:blip r:embed="rId2"/>
          <a:stretch>
            <a:fillRect/>
          </a:stretch>
        </p:blipFill>
        <p:spPr>
          <a:xfrm>
            <a:off x="-5379" y="-3266"/>
            <a:ext cx="12199278" cy="6861266"/>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45AA1D39-8986-425D-85FD-48D81C1DE46B}"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3364230"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riangle 8">
            <a:extLst>
              <a:ext uri="{FF2B5EF4-FFF2-40B4-BE49-F238E27FC236}">
                <a16:creationId xmlns:a16="http://schemas.microsoft.com/office/drawing/2014/main" id="{3FA82593-A71F-0140-9825-BEAF9127B8BA}"/>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pic>
        <p:nvPicPr>
          <p:cNvPr id="12" name="Picture 11">
            <a:extLst>
              <a:ext uri="{FF2B5EF4-FFF2-40B4-BE49-F238E27FC236}">
                <a16:creationId xmlns:a16="http://schemas.microsoft.com/office/drawing/2014/main" id="{4E28CB22-31AB-2248-961C-DB7EAAE3891E}"/>
              </a:ext>
            </a:extLst>
          </p:cNvPr>
          <p:cNvPicPr>
            <a:picLocks noChangeAspect="1"/>
          </p:cNvPicPr>
          <p:nvPr userDrawn="1"/>
        </p:nvPicPr>
        <p:blipFill>
          <a:blip r:embed="rId3"/>
          <a:stretch>
            <a:fillRect/>
          </a:stretch>
        </p:blipFill>
        <p:spPr>
          <a:xfrm>
            <a:off x="10773230" y="487577"/>
            <a:ext cx="829141" cy="335383"/>
          </a:xfrm>
          <a:prstGeom prst="rect">
            <a:avLst/>
          </a:prstGeom>
        </p:spPr>
      </p:pic>
    </p:spTree>
    <p:extLst>
      <p:ext uri="{BB962C8B-B14F-4D97-AF65-F5344CB8AC3E}">
        <p14:creationId xmlns:p14="http://schemas.microsoft.com/office/powerpoint/2010/main" val="3653435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lid purple divider slide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5C56F7-E853-8A49-A1D7-FEE0E4E239E4}"/>
              </a:ext>
            </a:extLst>
          </p:cNvPr>
          <p:cNvPicPr>
            <a:picLocks noChangeAspect="1"/>
          </p:cNvPicPr>
          <p:nvPr userDrawn="1"/>
        </p:nvPicPr>
        <p:blipFill>
          <a:blip r:embed="rId2"/>
          <a:stretch>
            <a:fillRect/>
          </a:stretch>
        </p:blipFill>
        <p:spPr>
          <a:xfrm>
            <a:off x="0" y="-1"/>
            <a:ext cx="12193472" cy="6858001"/>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004D99F4-367E-4353-B77D-C8F81B9F7154}"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35122793-87E6-FF45-B7BD-18EF6695A1AD}"/>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10773230" y="487577"/>
            <a:ext cx="829141" cy="335383"/>
          </a:xfrm>
          <a:prstGeom prst="rect">
            <a:avLst/>
          </a:prstGeom>
        </p:spPr>
      </p:pic>
      <p:sp>
        <p:nvSpPr>
          <p:cNvPr id="10" name="Triangle 9">
            <a:extLst>
              <a:ext uri="{FF2B5EF4-FFF2-40B4-BE49-F238E27FC236}">
                <a16:creationId xmlns:a16="http://schemas.microsoft.com/office/drawing/2014/main" id="{25BBAB7F-B200-3F41-8A2F-4A257F0E215F}"/>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67955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slide arr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3BEC28-B35D-6F43-93C8-53DD7560EC7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ECC7B4D8-6359-4212-83B2-F1A483667E75}"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7963218" cy="2030322"/>
          </a:xfrm>
        </p:spPr>
        <p:txBody>
          <a:bodyPr>
            <a:noAutofit/>
          </a:bodyPr>
          <a:lstStyle>
            <a:lvl1pPr marL="0" indent="0">
              <a:lnSpc>
                <a:spcPct val="100000"/>
              </a:lnSpc>
              <a:buFontTx/>
              <a:buNone/>
              <a:defRPr sz="3600">
                <a:solidFill>
                  <a:schemeClr val="tx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750494D5-0247-9847-BAA3-256953C40FFA}"/>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1" name="Text Placeholder 6">
            <a:extLst>
              <a:ext uri="{FF2B5EF4-FFF2-40B4-BE49-F238E27FC236}">
                <a16:creationId xmlns:a16="http://schemas.microsoft.com/office/drawing/2014/main" id="{BCE02CA9-A4F4-324A-AD34-544BEA8B6F2A}"/>
              </a:ext>
            </a:extLst>
          </p:cNvPr>
          <p:cNvSpPr>
            <a:spLocks noGrp="1"/>
          </p:cNvSpPr>
          <p:nvPr>
            <p:ph type="body" sz="quarter" idx="14"/>
          </p:nvPr>
        </p:nvSpPr>
        <p:spPr>
          <a:xfrm>
            <a:off x="1588769" y="4644189"/>
            <a:ext cx="4902519" cy="15327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03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ingle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6527803" y="1303020"/>
            <a:ext cx="4227511"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F4AA9A29-8228-4F20-A358-5E59C40F94E1}"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6527803" y="2354579"/>
            <a:ext cx="4227510" cy="382238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88768" y="1303020"/>
            <a:ext cx="4075431" cy="4897755"/>
          </a:xfrm>
        </p:spPr>
        <p:txBody>
          <a:bodyPr/>
          <a:lstStyle/>
          <a:p>
            <a:endParaRPr lang="en-US"/>
          </a:p>
        </p:txBody>
      </p:sp>
    </p:spTree>
    <p:extLst>
      <p:ext uri="{BB962C8B-B14F-4D97-AF65-F5344CB8AC3E}">
        <p14:creationId xmlns:p14="http://schemas.microsoft.com/office/powerpoint/2010/main" val="16728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6A0AB47-D848-4B77-8E1F-C1685F7905CD}"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347709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0" y="0"/>
            <a:ext cx="12192000" cy="6858000"/>
          </a:xfrm>
        </p:spPr>
        <p:txBody>
          <a:bodyPr/>
          <a:lstStyle/>
          <a:p>
            <a:endParaRPr lang="en-US"/>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601DC504-7245-4338-9487-B7A797237E09}"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212994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499"/>
            <a:ext cx="4227511" cy="489685"/>
          </a:xfrm>
        </p:spPr>
        <p:txBody>
          <a:bodyPr/>
          <a:lstStyle/>
          <a:p>
            <a:r>
              <a:rPr lang="en-US"/>
              <a:t>Click to edit Master title style</a:t>
            </a:r>
          </a:p>
        </p:txBody>
      </p:sp>
      <p:pic>
        <p:nvPicPr>
          <p:cNvPr id="14" name="Picture 13">
            <a:extLst>
              <a:ext uri="{FF2B5EF4-FFF2-40B4-BE49-F238E27FC236}">
                <a16:creationId xmlns:a16="http://schemas.microsoft.com/office/drawing/2014/main" id="{494174C9-2DAC-E847-BC55-C5E52C4CF1C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EB812B41-2D09-409F-ABA2-8106F14D0A99}"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1558925"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58925" y="1972577"/>
            <a:ext cx="1908175" cy="2414738"/>
          </a:xfrm>
        </p:spPr>
        <p:txBody>
          <a:bodyPr/>
          <a:lstStyle/>
          <a:p>
            <a:endParaRPr lang="en-US"/>
          </a:p>
        </p:txBody>
      </p:sp>
      <p:sp>
        <p:nvSpPr>
          <p:cNvPr id="11" name="Picture Placeholder 6">
            <a:extLst>
              <a:ext uri="{FF2B5EF4-FFF2-40B4-BE49-F238E27FC236}">
                <a16:creationId xmlns:a16="http://schemas.microsoft.com/office/drawing/2014/main" id="{5A03730C-AA32-F940-847A-646B50FA5312}"/>
              </a:ext>
            </a:extLst>
          </p:cNvPr>
          <p:cNvSpPr>
            <a:spLocks noGrp="1"/>
          </p:cNvSpPr>
          <p:nvPr>
            <p:ph type="pic" sz="quarter" idx="15"/>
          </p:nvPr>
        </p:nvSpPr>
        <p:spPr>
          <a:xfrm>
            <a:off x="3588251" y="1972577"/>
            <a:ext cx="1908175" cy="2414738"/>
          </a:xfrm>
        </p:spPr>
        <p:txBody>
          <a:bodyPr/>
          <a:lstStyle/>
          <a:p>
            <a:endParaRPr lang="en-US"/>
          </a:p>
        </p:txBody>
      </p:sp>
      <p:sp>
        <p:nvSpPr>
          <p:cNvPr id="12" name="Picture Placeholder 6">
            <a:extLst>
              <a:ext uri="{FF2B5EF4-FFF2-40B4-BE49-F238E27FC236}">
                <a16:creationId xmlns:a16="http://schemas.microsoft.com/office/drawing/2014/main" id="{BCAD3488-3145-4040-B5FB-B8091880045E}"/>
              </a:ext>
            </a:extLst>
          </p:cNvPr>
          <p:cNvSpPr>
            <a:spLocks noGrp="1"/>
          </p:cNvSpPr>
          <p:nvPr>
            <p:ph type="pic" sz="quarter" idx="16"/>
          </p:nvPr>
        </p:nvSpPr>
        <p:spPr>
          <a:xfrm>
            <a:off x="5617577" y="1972577"/>
            <a:ext cx="1908175" cy="2414738"/>
          </a:xfrm>
        </p:spPr>
        <p:txBody>
          <a:bodyPr/>
          <a:lstStyle/>
          <a:p>
            <a:endParaRPr lang="en-US"/>
          </a:p>
        </p:txBody>
      </p:sp>
      <p:sp>
        <p:nvSpPr>
          <p:cNvPr id="13" name="Picture Placeholder 6">
            <a:extLst>
              <a:ext uri="{FF2B5EF4-FFF2-40B4-BE49-F238E27FC236}">
                <a16:creationId xmlns:a16="http://schemas.microsoft.com/office/drawing/2014/main" id="{9FD915FB-48F9-2A45-BD71-B8719AA58540}"/>
              </a:ext>
            </a:extLst>
          </p:cNvPr>
          <p:cNvSpPr>
            <a:spLocks noGrp="1"/>
          </p:cNvSpPr>
          <p:nvPr>
            <p:ph type="pic" sz="quarter" idx="17"/>
          </p:nvPr>
        </p:nvSpPr>
        <p:spPr>
          <a:xfrm>
            <a:off x="7646903" y="1972577"/>
            <a:ext cx="1908175" cy="2414738"/>
          </a:xfrm>
        </p:spPr>
        <p:txBody>
          <a:bodyPr/>
          <a:lstStyle/>
          <a:p>
            <a:endParaRPr lang="en-US"/>
          </a:p>
        </p:txBody>
      </p:sp>
      <p:pic>
        <p:nvPicPr>
          <p:cNvPr id="15" name="Picture 14">
            <a:extLst>
              <a:ext uri="{FF2B5EF4-FFF2-40B4-BE49-F238E27FC236}">
                <a16:creationId xmlns:a16="http://schemas.microsoft.com/office/drawing/2014/main" id="{977D67F6-5B73-F34D-802B-DBC4369FA944}"/>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6" name="Text Placeholder 6">
            <a:extLst>
              <a:ext uri="{FF2B5EF4-FFF2-40B4-BE49-F238E27FC236}">
                <a16:creationId xmlns:a16="http://schemas.microsoft.com/office/drawing/2014/main" id="{17BF3819-FAEB-AE4A-A659-86CF1F5E25E8}"/>
              </a:ext>
            </a:extLst>
          </p:cNvPr>
          <p:cNvSpPr>
            <a:spLocks noGrp="1"/>
          </p:cNvSpPr>
          <p:nvPr>
            <p:ph type="body" sz="quarter" idx="18" hasCustomPrompt="1"/>
          </p:nvPr>
        </p:nvSpPr>
        <p:spPr>
          <a:xfrm>
            <a:off x="3588251"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7" name="Text Placeholder 6">
            <a:extLst>
              <a:ext uri="{FF2B5EF4-FFF2-40B4-BE49-F238E27FC236}">
                <a16:creationId xmlns:a16="http://schemas.microsoft.com/office/drawing/2014/main" id="{711532F2-B439-F043-A60E-EE6542812239}"/>
              </a:ext>
            </a:extLst>
          </p:cNvPr>
          <p:cNvSpPr>
            <a:spLocks noGrp="1"/>
          </p:cNvSpPr>
          <p:nvPr>
            <p:ph type="body" sz="quarter" idx="19" hasCustomPrompt="1"/>
          </p:nvPr>
        </p:nvSpPr>
        <p:spPr>
          <a:xfrm>
            <a:off x="5617577"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8" name="Text Placeholder 6">
            <a:extLst>
              <a:ext uri="{FF2B5EF4-FFF2-40B4-BE49-F238E27FC236}">
                <a16:creationId xmlns:a16="http://schemas.microsoft.com/office/drawing/2014/main" id="{AB31F559-58A8-D942-A7AB-AC924652810A}"/>
              </a:ext>
            </a:extLst>
          </p:cNvPr>
          <p:cNvSpPr>
            <a:spLocks noGrp="1"/>
          </p:cNvSpPr>
          <p:nvPr>
            <p:ph type="body" sz="quarter" idx="20" hasCustomPrompt="1"/>
          </p:nvPr>
        </p:nvSpPr>
        <p:spPr>
          <a:xfrm>
            <a:off x="7646903"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9" name="Text Placeholder 6">
            <a:extLst>
              <a:ext uri="{FF2B5EF4-FFF2-40B4-BE49-F238E27FC236}">
                <a16:creationId xmlns:a16="http://schemas.microsoft.com/office/drawing/2014/main" id="{97539770-909E-D14D-9E67-3F17B2B3B891}"/>
              </a:ext>
            </a:extLst>
          </p:cNvPr>
          <p:cNvSpPr>
            <a:spLocks noGrp="1"/>
          </p:cNvSpPr>
          <p:nvPr>
            <p:ph type="body" sz="quarter" idx="21" hasCustomPrompt="1"/>
          </p:nvPr>
        </p:nvSpPr>
        <p:spPr>
          <a:xfrm>
            <a:off x="1558925"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0" name="Text Placeholder 6">
            <a:extLst>
              <a:ext uri="{FF2B5EF4-FFF2-40B4-BE49-F238E27FC236}">
                <a16:creationId xmlns:a16="http://schemas.microsoft.com/office/drawing/2014/main" id="{DCAF454B-0832-AC4B-9594-7571E32868F0}"/>
              </a:ext>
            </a:extLst>
          </p:cNvPr>
          <p:cNvSpPr>
            <a:spLocks noGrp="1"/>
          </p:cNvSpPr>
          <p:nvPr>
            <p:ph type="body" sz="quarter" idx="22" hasCustomPrompt="1"/>
          </p:nvPr>
        </p:nvSpPr>
        <p:spPr>
          <a:xfrm>
            <a:off x="3588251"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1" name="Text Placeholder 6">
            <a:extLst>
              <a:ext uri="{FF2B5EF4-FFF2-40B4-BE49-F238E27FC236}">
                <a16:creationId xmlns:a16="http://schemas.microsoft.com/office/drawing/2014/main" id="{CF37B1E0-42A3-E84B-833A-6D5A4A143262}"/>
              </a:ext>
            </a:extLst>
          </p:cNvPr>
          <p:cNvSpPr>
            <a:spLocks noGrp="1"/>
          </p:cNvSpPr>
          <p:nvPr>
            <p:ph type="body" sz="quarter" idx="23" hasCustomPrompt="1"/>
          </p:nvPr>
        </p:nvSpPr>
        <p:spPr>
          <a:xfrm>
            <a:off x="5617577"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2" name="Text Placeholder 6">
            <a:extLst>
              <a:ext uri="{FF2B5EF4-FFF2-40B4-BE49-F238E27FC236}">
                <a16:creationId xmlns:a16="http://schemas.microsoft.com/office/drawing/2014/main" id="{BFC491F4-F67D-9F42-861D-6A317E85A66D}"/>
              </a:ext>
            </a:extLst>
          </p:cNvPr>
          <p:cNvSpPr>
            <a:spLocks noGrp="1"/>
          </p:cNvSpPr>
          <p:nvPr>
            <p:ph type="body" sz="quarter" idx="24" hasCustomPrompt="1"/>
          </p:nvPr>
        </p:nvSpPr>
        <p:spPr>
          <a:xfrm>
            <a:off x="7646903"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Tree>
    <p:extLst>
      <p:ext uri="{BB962C8B-B14F-4D97-AF65-F5344CB8AC3E}">
        <p14:creationId xmlns:p14="http://schemas.microsoft.com/office/powerpoint/2010/main" val="294096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rrow pro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6A5E7ED5-F21C-4EC3-9846-DE501AEF4B94}"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903500" y="1712720"/>
            <a:ext cx="2966226" cy="3822382"/>
          </a:xfrm>
          <a:solidFill>
            <a:schemeClr val="bg2"/>
          </a:solidFill>
        </p:spPr>
        <p:txBody>
          <a:bodyPr lIns="288000" tIns="1080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986591" y="3573616"/>
            <a:ext cx="3752666" cy="1961485"/>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310272" y="5160884"/>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986911" y="1712719"/>
            <a:ext cx="3752346" cy="1860550"/>
          </a:xfrm>
        </p:spPr>
        <p:txBody>
          <a:bodyPr/>
          <a:lstStyle/>
          <a:p>
            <a:endParaRPr lang="en-US"/>
          </a:p>
        </p:txBody>
      </p:sp>
      <p:sp>
        <p:nvSpPr>
          <p:cNvPr id="11" name="Text Placeholder 6">
            <a:extLst>
              <a:ext uri="{FF2B5EF4-FFF2-40B4-BE49-F238E27FC236}">
                <a16:creationId xmlns:a16="http://schemas.microsoft.com/office/drawing/2014/main" id="{85F78139-2EE2-0147-A55F-828392A7D0AE}"/>
              </a:ext>
            </a:extLst>
          </p:cNvPr>
          <p:cNvSpPr>
            <a:spLocks noGrp="1"/>
          </p:cNvSpPr>
          <p:nvPr>
            <p:ph type="body" sz="quarter" idx="17"/>
          </p:nvPr>
        </p:nvSpPr>
        <p:spPr>
          <a:xfrm>
            <a:off x="8033969" y="1712720"/>
            <a:ext cx="2966226" cy="3822382"/>
          </a:xfrm>
          <a:solidFill>
            <a:schemeClr val="bg1"/>
          </a:solidFill>
          <a:ln w="3175">
            <a:solidFill>
              <a:schemeClr val="tx1"/>
            </a:solidFill>
          </a:ln>
        </p:spPr>
        <p:txBody>
          <a:bodyPr lIns="288000" tIns="216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riangle 12">
            <a:extLst>
              <a:ext uri="{FF2B5EF4-FFF2-40B4-BE49-F238E27FC236}">
                <a16:creationId xmlns:a16="http://schemas.microsoft.com/office/drawing/2014/main" id="{6E314BE3-9E1C-4346-842B-DF1DED17DAC7}"/>
              </a:ext>
            </a:extLst>
          </p:cNvPr>
          <p:cNvSpPr/>
          <p:nvPr userDrawn="1"/>
        </p:nvSpPr>
        <p:spPr>
          <a:xfrm rot="5400000">
            <a:off x="4601089" y="3711437"/>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
        <p:nvSpPr>
          <p:cNvPr id="14" name="Triangle 13">
            <a:extLst>
              <a:ext uri="{FF2B5EF4-FFF2-40B4-BE49-F238E27FC236}">
                <a16:creationId xmlns:a16="http://schemas.microsoft.com/office/drawing/2014/main" id="{8445EF5F-DE2C-924D-9309-AA64F29BD9C8}"/>
              </a:ext>
            </a:extLst>
          </p:cNvPr>
          <p:cNvSpPr/>
          <p:nvPr userDrawn="1"/>
        </p:nvSpPr>
        <p:spPr>
          <a:xfrm rot="5400000">
            <a:off x="7734581" y="3711437"/>
            <a:ext cx="596377" cy="32004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104322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ulti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9584BB0F-301A-4482-9CE0-2E2B1D2CCA52}"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515462"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1448091" y="4288565"/>
            <a:ext cx="2886321" cy="1269101"/>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771772" y="5183449"/>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1448411" y="1735283"/>
            <a:ext cx="2886075" cy="2441771"/>
          </a:xfrm>
        </p:spPr>
        <p:txBody>
          <a:bodyPr/>
          <a:lstStyle/>
          <a:p>
            <a:endParaRPr lang="en-US"/>
          </a:p>
        </p:txBody>
      </p:sp>
      <p:sp>
        <p:nvSpPr>
          <p:cNvPr id="15" name="Text Placeholder 6">
            <a:extLst>
              <a:ext uri="{FF2B5EF4-FFF2-40B4-BE49-F238E27FC236}">
                <a16:creationId xmlns:a16="http://schemas.microsoft.com/office/drawing/2014/main" id="{F04277CF-9CAC-8C4D-8A8F-8181F1AEC2B6}"/>
              </a:ext>
            </a:extLst>
          </p:cNvPr>
          <p:cNvSpPr>
            <a:spLocks noGrp="1"/>
          </p:cNvSpPr>
          <p:nvPr>
            <p:ph type="body" sz="quarter" idx="17"/>
          </p:nvPr>
        </p:nvSpPr>
        <p:spPr>
          <a:xfrm>
            <a:off x="6568197"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6" name="Text Placeholder 6">
            <a:extLst>
              <a:ext uri="{FF2B5EF4-FFF2-40B4-BE49-F238E27FC236}">
                <a16:creationId xmlns:a16="http://schemas.microsoft.com/office/drawing/2014/main" id="{E2906BC8-2FF1-7C4C-898E-0F70EFB235A4}"/>
              </a:ext>
            </a:extLst>
          </p:cNvPr>
          <p:cNvSpPr>
            <a:spLocks noGrp="1"/>
          </p:cNvSpPr>
          <p:nvPr>
            <p:ph type="body" sz="quarter" idx="18"/>
          </p:nvPr>
        </p:nvSpPr>
        <p:spPr>
          <a:xfrm>
            <a:off x="8620931"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ABC04E13-3AD8-9D48-B114-B8EDDCD9945D}"/>
              </a:ext>
            </a:extLst>
          </p:cNvPr>
          <p:cNvSpPr>
            <a:spLocks noGrp="1"/>
          </p:cNvSpPr>
          <p:nvPr>
            <p:ph type="body" sz="quarter" idx="19"/>
          </p:nvPr>
        </p:nvSpPr>
        <p:spPr>
          <a:xfrm>
            <a:off x="4515462"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8" name="Text Placeholder 6">
            <a:extLst>
              <a:ext uri="{FF2B5EF4-FFF2-40B4-BE49-F238E27FC236}">
                <a16:creationId xmlns:a16="http://schemas.microsoft.com/office/drawing/2014/main" id="{BE349A9A-69D7-2A4F-9601-67A651ABC53C}"/>
              </a:ext>
            </a:extLst>
          </p:cNvPr>
          <p:cNvSpPr>
            <a:spLocks noGrp="1"/>
          </p:cNvSpPr>
          <p:nvPr>
            <p:ph type="body" sz="quarter" idx="20"/>
          </p:nvPr>
        </p:nvSpPr>
        <p:spPr>
          <a:xfrm>
            <a:off x="6568197"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9" name="Text Placeholder 6">
            <a:extLst>
              <a:ext uri="{FF2B5EF4-FFF2-40B4-BE49-F238E27FC236}">
                <a16:creationId xmlns:a16="http://schemas.microsoft.com/office/drawing/2014/main" id="{134A172E-E8D5-A941-A7D5-DADCAC4A7530}"/>
              </a:ext>
            </a:extLst>
          </p:cNvPr>
          <p:cNvSpPr>
            <a:spLocks noGrp="1"/>
          </p:cNvSpPr>
          <p:nvPr>
            <p:ph type="body" sz="quarter" idx="21"/>
          </p:nvPr>
        </p:nvSpPr>
        <p:spPr>
          <a:xfrm>
            <a:off x="8620931"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0" name="Text Placeholder 6">
            <a:extLst>
              <a:ext uri="{FF2B5EF4-FFF2-40B4-BE49-F238E27FC236}">
                <a16:creationId xmlns:a16="http://schemas.microsoft.com/office/drawing/2014/main" id="{54FFE2DC-49C3-C64C-BA85-73006BA2640B}"/>
              </a:ext>
            </a:extLst>
          </p:cNvPr>
          <p:cNvSpPr>
            <a:spLocks noGrp="1"/>
          </p:cNvSpPr>
          <p:nvPr>
            <p:ph type="body" sz="quarter" idx="22"/>
          </p:nvPr>
        </p:nvSpPr>
        <p:spPr>
          <a:xfrm>
            <a:off x="4515462"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1" name="Text Placeholder 6">
            <a:extLst>
              <a:ext uri="{FF2B5EF4-FFF2-40B4-BE49-F238E27FC236}">
                <a16:creationId xmlns:a16="http://schemas.microsoft.com/office/drawing/2014/main" id="{77689463-BD02-AE4C-A3DA-EB53167A0510}"/>
              </a:ext>
            </a:extLst>
          </p:cNvPr>
          <p:cNvSpPr>
            <a:spLocks noGrp="1"/>
          </p:cNvSpPr>
          <p:nvPr>
            <p:ph type="body" sz="quarter" idx="23"/>
          </p:nvPr>
        </p:nvSpPr>
        <p:spPr>
          <a:xfrm>
            <a:off x="6568197"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2" name="Text Placeholder 6">
            <a:extLst>
              <a:ext uri="{FF2B5EF4-FFF2-40B4-BE49-F238E27FC236}">
                <a16:creationId xmlns:a16="http://schemas.microsoft.com/office/drawing/2014/main" id="{24C159DC-E703-E64F-A55F-3B8684DFCA6B}"/>
              </a:ext>
            </a:extLst>
          </p:cNvPr>
          <p:cNvSpPr>
            <a:spLocks noGrp="1"/>
          </p:cNvSpPr>
          <p:nvPr>
            <p:ph type="body" sz="quarter" idx="24"/>
          </p:nvPr>
        </p:nvSpPr>
        <p:spPr>
          <a:xfrm>
            <a:off x="8620931"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4" name="Title 1">
            <a:extLst>
              <a:ext uri="{FF2B5EF4-FFF2-40B4-BE49-F238E27FC236}">
                <a16:creationId xmlns:a16="http://schemas.microsoft.com/office/drawing/2014/main" id="{3A42398D-7401-6541-AF16-59BDD7A17D3E}"/>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Tree>
    <p:extLst>
      <p:ext uri="{BB962C8B-B14F-4D97-AF65-F5344CB8AC3E}">
        <p14:creationId xmlns:p14="http://schemas.microsoft.com/office/powerpoint/2010/main" val="234476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DC03BE21-C264-4C6A-91FF-7B460C88A833}"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1094134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432E8E1B-4E9C-4D7D-A1F3-610B9049AA15}"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11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015ECC6-331E-4273-BEB8-938A243CB5A6}"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51823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7826EF61-05D3-49C4-B3E9-DFC4AC2D82BE}"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11013410" cy="4714874"/>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0998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2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F2874441-E53C-4C00-B3F3-0EE5D791FC52}"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7">
            <a:extLst>
              <a:ext uri="{FF2B5EF4-FFF2-40B4-BE49-F238E27FC236}">
                <a16:creationId xmlns:a16="http://schemas.microsoft.com/office/drawing/2014/main" id="{A9ADD426-9E0B-B542-B492-EEF76CAC489C}"/>
              </a:ext>
            </a:extLst>
          </p:cNvPr>
          <p:cNvSpPr>
            <a:spLocks noGrp="1"/>
          </p:cNvSpPr>
          <p:nvPr>
            <p:ph sz="quarter" idx="13"/>
          </p:nvPr>
        </p:nvSpPr>
        <p:spPr>
          <a:xfrm>
            <a:off x="6390292"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06551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3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440D0134-7E50-4328-BAF3-4CCC0DBE2735}"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9" name="Text Placeholder 18">
            <a:extLst>
              <a:ext uri="{FF2B5EF4-FFF2-40B4-BE49-F238E27FC236}">
                <a16:creationId xmlns:a16="http://schemas.microsoft.com/office/drawing/2014/main" id="{D5604DA3-40E5-A141-9621-F7FCE70438CE}"/>
              </a:ext>
            </a:extLst>
          </p:cNvPr>
          <p:cNvSpPr>
            <a:spLocks noGrp="1"/>
          </p:cNvSpPr>
          <p:nvPr>
            <p:ph type="body" sz="quarter" idx="13"/>
          </p:nvPr>
        </p:nvSpPr>
        <p:spPr>
          <a:xfrm>
            <a:off x="4358640"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10" name="Text Placeholder 18">
            <a:extLst>
              <a:ext uri="{FF2B5EF4-FFF2-40B4-BE49-F238E27FC236}">
                <a16:creationId xmlns:a16="http://schemas.microsoft.com/office/drawing/2014/main" id="{782A91B6-CD4F-CC45-B48C-E1FFFB333184}"/>
              </a:ext>
            </a:extLst>
          </p:cNvPr>
          <p:cNvSpPr>
            <a:spLocks noGrp="1"/>
          </p:cNvSpPr>
          <p:nvPr>
            <p:ph type="body" sz="quarter" idx="14"/>
          </p:nvPr>
        </p:nvSpPr>
        <p:spPr>
          <a:xfrm>
            <a:off x="8127652"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04945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4423C35F-90D5-48D4-988F-83FF7AB2F4EF}"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11013410" cy="4714874"/>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82781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4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5C617EF-A59D-44B5-9864-B8ECB0D1C8B9}"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0" name="Text Placeholder 18">
            <a:extLst>
              <a:ext uri="{FF2B5EF4-FFF2-40B4-BE49-F238E27FC236}">
                <a16:creationId xmlns:a16="http://schemas.microsoft.com/office/drawing/2014/main" id="{FD114AB4-906C-B344-BFEB-F85A6721A75D}"/>
              </a:ext>
            </a:extLst>
          </p:cNvPr>
          <p:cNvSpPr>
            <a:spLocks noGrp="1"/>
          </p:cNvSpPr>
          <p:nvPr>
            <p:ph type="body" sz="quarter" idx="13"/>
          </p:nvPr>
        </p:nvSpPr>
        <p:spPr>
          <a:xfrm>
            <a:off x="3376623"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1" name="Text Placeholder 18">
            <a:extLst>
              <a:ext uri="{FF2B5EF4-FFF2-40B4-BE49-F238E27FC236}">
                <a16:creationId xmlns:a16="http://schemas.microsoft.com/office/drawing/2014/main" id="{10BD3112-EAC3-074B-935E-1AAB8A0FB690}"/>
              </a:ext>
            </a:extLst>
          </p:cNvPr>
          <p:cNvSpPr>
            <a:spLocks noGrp="1"/>
          </p:cNvSpPr>
          <p:nvPr>
            <p:ph type="body" sz="quarter" idx="14"/>
          </p:nvPr>
        </p:nvSpPr>
        <p:spPr>
          <a:xfrm>
            <a:off x="616361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2" name="Text Placeholder 18">
            <a:extLst>
              <a:ext uri="{FF2B5EF4-FFF2-40B4-BE49-F238E27FC236}">
                <a16:creationId xmlns:a16="http://schemas.microsoft.com/office/drawing/2014/main" id="{5860FABD-4584-DC44-A11D-A0F19DC2E540}"/>
              </a:ext>
            </a:extLst>
          </p:cNvPr>
          <p:cNvSpPr>
            <a:spLocks noGrp="1"/>
          </p:cNvSpPr>
          <p:nvPr>
            <p:ph type="body" sz="quarter" idx="15"/>
          </p:nvPr>
        </p:nvSpPr>
        <p:spPr>
          <a:xfrm>
            <a:off x="8950612"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859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column and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F45F1D1F-3C5E-47D7-A8EC-A08809E53118}"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8" y="1485584"/>
            <a:ext cx="5901660" cy="469106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7694613" y="2354264"/>
            <a:ext cx="3060700" cy="2145548"/>
          </a:xfrm>
          <a:noFill/>
          <a:ln>
            <a:noFill/>
          </a:ln>
        </p:spPr>
        <p:txBody>
          <a:bodyPr vert="horz"/>
          <a:lstStyle>
            <a:lvl1pPr marL="0" indent="0">
              <a:lnSpc>
                <a:spcPct val="100000"/>
              </a:lnSpc>
              <a:buFontTx/>
              <a:buNone/>
              <a:defRPr sz="200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7694613" y="4620305"/>
            <a:ext cx="3060700" cy="565150"/>
          </a:xfrm>
        </p:spPr>
        <p:txBody>
          <a:bodyPr/>
          <a:lstStyle>
            <a:lvl1pPr marL="0" indent="0">
              <a:buFontTx/>
              <a:buNone/>
              <a:defRPr sz="1200" b="1" i="0">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Tree>
    <p:extLst>
      <p:ext uri="{BB962C8B-B14F-4D97-AF65-F5344CB8AC3E}">
        <p14:creationId xmlns:p14="http://schemas.microsoft.com/office/powerpoint/2010/main" val="239747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ngle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25D54538-A815-4A02-B279-176076C5024F}"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numCol="2"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89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589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2B935A77-EDE7-4042-BEFF-EE0E241864CC}"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8961"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88961"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6833527"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6833527"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90047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ed 3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50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55C38F02-0EC5-4825-A6FE-3402FECAF601}"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41335"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41337"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4288770" y="2421698"/>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4288772" y="1797285"/>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6">
            <a:extLst>
              <a:ext uri="{FF2B5EF4-FFF2-40B4-BE49-F238E27FC236}">
                <a16:creationId xmlns:a16="http://schemas.microsoft.com/office/drawing/2014/main" id="{141C6700-202C-5141-8752-90A24C8C5C15}"/>
              </a:ext>
            </a:extLst>
          </p:cNvPr>
          <p:cNvSpPr>
            <a:spLocks noGrp="1"/>
          </p:cNvSpPr>
          <p:nvPr>
            <p:ph type="body" sz="quarter" idx="17"/>
          </p:nvPr>
        </p:nvSpPr>
        <p:spPr>
          <a:xfrm>
            <a:off x="8036211"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0F280866-7156-AC48-A61B-945D708B176E}"/>
              </a:ext>
            </a:extLst>
          </p:cNvPr>
          <p:cNvSpPr>
            <a:spLocks noGrp="1"/>
          </p:cNvSpPr>
          <p:nvPr>
            <p:ph type="body" sz="quarter" idx="18"/>
          </p:nvPr>
        </p:nvSpPr>
        <p:spPr>
          <a:xfrm>
            <a:off x="8036213"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184856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rrow grey 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6DCE955-9AA3-4DFA-AF66-D8E109C865BC}"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7" name="Table Placeholder 6">
            <a:extLst>
              <a:ext uri="{FF2B5EF4-FFF2-40B4-BE49-F238E27FC236}">
                <a16:creationId xmlns:a16="http://schemas.microsoft.com/office/drawing/2014/main" id="{26BBB133-51DA-7449-96C0-54B15DFF4702}"/>
              </a:ext>
            </a:extLst>
          </p:cNvPr>
          <p:cNvSpPr>
            <a:spLocks noGrp="1"/>
          </p:cNvSpPr>
          <p:nvPr>
            <p:ph type="tbl" sz="quarter" idx="14"/>
          </p:nvPr>
        </p:nvSpPr>
        <p:spPr>
          <a:xfrm>
            <a:off x="589628" y="1485901"/>
            <a:ext cx="11027999" cy="4714874"/>
          </a:xfrm>
        </p:spPr>
        <p:txBody>
          <a:bodyPr/>
          <a:lstStyle>
            <a:lvl1pPr marL="0" indent="0">
              <a:buFontTx/>
              <a:buNone/>
              <a:defRPr sz="1000"/>
            </a:lvl1pPr>
          </a:lstStyle>
          <a:p>
            <a:endParaRPr lang="en-US"/>
          </a:p>
        </p:txBody>
      </p:sp>
    </p:spTree>
    <p:extLst>
      <p:ext uri="{BB962C8B-B14F-4D97-AF65-F5344CB8AC3E}">
        <p14:creationId xmlns:p14="http://schemas.microsoft.com/office/powerpoint/2010/main" val="178707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rrow grey 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81C6363-EAEE-48E2-B041-78648A538DC4}"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34039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olid grey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D7FB8E-2520-0148-B62E-CBEC4839AFA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86606E7C-9558-464A-A1ED-B5953210E674}"/>
              </a:ext>
            </a:extLst>
          </p:cNvPr>
          <p:cNvSpPr/>
          <p:nvPr userDrawn="1"/>
        </p:nvSpPr>
        <p:spPr>
          <a:xfrm rot="5400000">
            <a:off x="-143547" y="560406"/>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2"/>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2DFBD5B-F620-4BDB-9767-668A0AD98C87}"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248783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slide header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DFD976C-BA93-4C44-9424-DB4740BAEDCF}"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8" name="Triangle 7">
            <a:extLst>
              <a:ext uri="{FF2B5EF4-FFF2-40B4-BE49-F238E27FC236}">
                <a16:creationId xmlns:a16="http://schemas.microsoft.com/office/drawing/2014/main" id="{CA80C093-841D-C747-88DB-56A39723CCFC}"/>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1339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slide section numb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1883784" y="3130835"/>
            <a:ext cx="5281201" cy="596329"/>
          </a:xfrm>
        </p:spPr>
        <p:txBody>
          <a:bodyPr anchor="ctr">
            <a:normAutofit/>
          </a:bodyPr>
          <a:lstStyle>
            <a:lvl1pPr algn="r">
              <a:defRPr sz="3600" b="0">
                <a:solidFill>
                  <a:schemeClr val="bg1"/>
                </a:solidFill>
                <a:latin typeface="Georgia" panose="02040502050405020303" pitchFamily="18" charset="0"/>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1F6B590-4AE0-4884-8BD5-953ED5048815}"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7164986" y="-420923"/>
            <a:ext cx="3797860" cy="6857172"/>
          </a:xfrm>
        </p:spPr>
        <p:txBody>
          <a:bodyPr anchor="b">
            <a:noAutofit/>
          </a:bodyPr>
          <a:lstStyle>
            <a:lvl1pPr marL="0" indent="0" algn="ctr">
              <a:lnSpc>
                <a:spcPct val="100000"/>
              </a:lnSpc>
              <a:buFontTx/>
              <a:buNone/>
              <a:defRPr sz="500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1</a:t>
            </a:r>
          </a:p>
        </p:txBody>
      </p:sp>
      <p:sp>
        <p:nvSpPr>
          <p:cNvPr id="9" name="Triangle 8">
            <a:extLst>
              <a:ext uri="{FF2B5EF4-FFF2-40B4-BE49-F238E27FC236}">
                <a16:creationId xmlns:a16="http://schemas.microsoft.com/office/drawing/2014/main" id="{DC8ADEBF-E754-4041-A4ED-ECDDBC399E8C}"/>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411988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5D2B6592-6544-4B39-A541-8267641D4308}"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7">
            <a:extLst>
              <a:ext uri="{FF2B5EF4-FFF2-40B4-BE49-F238E27FC236}">
                <a16:creationId xmlns:a16="http://schemas.microsoft.com/office/drawing/2014/main" id="{A9ADD426-9E0B-B542-B492-EEF76CAC489C}"/>
              </a:ext>
            </a:extLst>
          </p:cNvPr>
          <p:cNvSpPr>
            <a:spLocks noGrp="1"/>
          </p:cNvSpPr>
          <p:nvPr>
            <p:ph sz="quarter" idx="13"/>
          </p:nvPr>
        </p:nvSpPr>
        <p:spPr>
          <a:xfrm>
            <a:off x="6390292"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05054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urple arrow diver slide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D5945E-9A00-7D4C-A86A-7A6C3C69DECB}"/>
              </a:ext>
            </a:extLst>
          </p:cNvPr>
          <p:cNvPicPr>
            <a:picLocks noChangeAspect="1"/>
          </p:cNvPicPr>
          <p:nvPr userDrawn="1"/>
        </p:nvPicPr>
        <p:blipFill>
          <a:blip r:embed="rId2"/>
          <a:stretch>
            <a:fillRect/>
          </a:stretch>
        </p:blipFill>
        <p:spPr>
          <a:xfrm>
            <a:off x="-5379" y="-3266"/>
            <a:ext cx="12199278" cy="6861266"/>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5C6A48C2-000C-44F0-AEB5-9B021B68874C}"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3364230"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12" name="Picture 11">
            <a:extLst>
              <a:ext uri="{FF2B5EF4-FFF2-40B4-BE49-F238E27FC236}">
                <a16:creationId xmlns:a16="http://schemas.microsoft.com/office/drawing/2014/main" id="{4E28CB22-31AB-2248-961C-DB7EAAE3891E}"/>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0" name="Triangle 9">
            <a:extLst>
              <a:ext uri="{FF2B5EF4-FFF2-40B4-BE49-F238E27FC236}">
                <a16:creationId xmlns:a16="http://schemas.microsoft.com/office/drawing/2014/main" id="{BE65D6E6-8154-0A40-96F1-29D45712A3F6}"/>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122885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olid purple divider slide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5C56F7-E853-8A49-A1D7-FEE0E4E239E4}"/>
              </a:ext>
            </a:extLst>
          </p:cNvPr>
          <p:cNvPicPr>
            <a:picLocks noChangeAspect="1"/>
          </p:cNvPicPr>
          <p:nvPr userDrawn="1"/>
        </p:nvPicPr>
        <p:blipFill>
          <a:blip r:embed="rId2"/>
          <a:stretch>
            <a:fillRect/>
          </a:stretch>
        </p:blipFill>
        <p:spPr>
          <a:xfrm>
            <a:off x="0" y="-1"/>
            <a:ext cx="12193472" cy="6858001"/>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4C2F65F5-7CA8-4E1B-B23A-46D16BF99B3C}"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35122793-87E6-FF45-B7BD-18EF6695A1AD}"/>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10773230" y="487577"/>
            <a:ext cx="829141" cy="335383"/>
          </a:xfrm>
          <a:prstGeom prst="rect">
            <a:avLst/>
          </a:prstGeom>
        </p:spPr>
      </p:pic>
      <p:sp>
        <p:nvSpPr>
          <p:cNvPr id="11" name="Triangle 10">
            <a:extLst>
              <a:ext uri="{FF2B5EF4-FFF2-40B4-BE49-F238E27FC236}">
                <a16:creationId xmlns:a16="http://schemas.microsoft.com/office/drawing/2014/main" id="{EF0747FF-E089-6446-956C-D5952711BF1F}"/>
              </a:ext>
            </a:extLst>
          </p:cNvPr>
          <p:cNvSpPr/>
          <p:nvPr userDrawn="1"/>
        </p:nvSpPr>
        <p:spPr>
          <a:xfrm rot="5400000">
            <a:off x="-143547" y="613473"/>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5442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slide arr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3BEC28-B35D-6F43-93C8-53DD7560EC7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56846485-EE17-4BD6-BB90-C36A2B346F68}"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7963218" cy="2030322"/>
          </a:xfrm>
        </p:spPr>
        <p:txBody>
          <a:bodyPr>
            <a:noAutofit/>
          </a:bodyPr>
          <a:lstStyle>
            <a:lvl1pPr marL="0" indent="0">
              <a:lnSpc>
                <a:spcPct val="100000"/>
              </a:lnSpc>
              <a:buFontTx/>
              <a:buNone/>
              <a:defRPr sz="3600">
                <a:solidFill>
                  <a:schemeClr val="tx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750494D5-0247-9847-BAA3-256953C40FFA}"/>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1" name="Text Placeholder 6">
            <a:extLst>
              <a:ext uri="{FF2B5EF4-FFF2-40B4-BE49-F238E27FC236}">
                <a16:creationId xmlns:a16="http://schemas.microsoft.com/office/drawing/2014/main" id="{BCE02CA9-A4F4-324A-AD34-544BEA8B6F2A}"/>
              </a:ext>
            </a:extLst>
          </p:cNvPr>
          <p:cNvSpPr>
            <a:spLocks noGrp="1"/>
          </p:cNvSpPr>
          <p:nvPr>
            <p:ph type="body" sz="quarter" idx="14"/>
          </p:nvPr>
        </p:nvSpPr>
        <p:spPr>
          <a:xfrm>
            <a:off x="1588769" y="4644189"/>
            <a:ext cx="4902519" cy="15327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7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ingle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6527803" y="1303020"/>
            <a:ext cx="4227511"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63687002-F108-4E0A-AD0F-C8AE6A510D4C}"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6527803" y="2354579"/>
            <a:ext cx="4227510" cy="382238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88768" y="1303020"/>
            <a:ext cx="4075431" cy="4897755"/>
          </a:xfrm>
        </p:spPr>
        <p:txBody>
          <a:bodyPr/>
          <a:lstStyle/>
          <a:p>
            <a:endParaRPr lang="en-US"/>
          </a:p>
        </p:txBody>
      </p:sp>
    </p:spTree>
    <p:extLst>
      <p:ext uri="{BB962C8B-B14F-4D97-AF65-F5344CB8AC3E}">
        <p14:creationId xmlns:p14="http://schemas.microsoft.com/office/powerpoint/2010/main" val="388115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0" y="0"/>
            <a:ext cx="12192000" cy="6858000"/>
          </a:xfrm>
        </p:spPr>
        <p:txBody>
          <a:bodyPr/>
          <a:lstStyle/>
          <a:p>
            <a:endParaRPr lang="en-US"/>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DC226C64-F860-40D5-826B-A297BA067991}"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173946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499"/>
            <a:ext cx="4227511" cy="489685"/>
          </a:xfrm>
        </p:spPr>
        <p:txBody>
          <a:bodyPr/>
          <a:lstStyle/>
          <a:p>
            <a:r>
              <a:rPr lang="en-US"/>
              <a:t>Click to edit Master title style</a:t>
            </a:r>
          </a:p>
        </p:txBody>
      </p:sp>
      <p:pic>
        <p:nvPicPr>
          <p:cNvPr id="14" name="Picture 13">
            <a:extLst>
              <a:ext uri="{FF2B5EF4-FFF2-40B4-BE49-F238E27FC236}">
                <a16:creationId xmlns:a16="http://schemas.microsoft.com/office/drawing/2014/main" id="{494174C9-2DAC-E847-BC55-C5E52C4CF1C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D0DDB609-BDB9-4E9B-B70A-CF1FE42B5795}"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1558925"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58925" y="1972577"/>
            <a:ext cx="1908175" cy="2414738"/>
          </a:xfrm>
        </p:spPr>
        <p:txBody>
          <a:bodyPr/>
          <a:lstStyle/>
          <a:p>
            <a:endParaRPr lang="en-US"/>
          </a:p>
        </p:txBody>
      </p:sp>
      <p:sp>
        <p:nvSpPr>
          <p:cNvPr id="11" name="Picture Placeholder 6">
            <a:extLst>
              <a:ext uri="{FF2B5EF4-FFF2-40B4-BE49-F238E27FC236}">
                <a16:creationId xmlns:a16="http://schemas.microsoft.com/office/drawing/2014/main" id="{5A03730C-AA32-F940-847A-646B50FA5312}"/>
              </a:ext>
            </a:extLst>
          </p:cNvPr>
          <p:cNvSpPr>
            <a:spLocks noGrp="1"/>
          </p:cNvSpPr>
          <p:nvPr>
            <p:ph type="pic" sz="quarter" idx="15"/>
          </p:nvPr>
        </p:nvSpPr>
        <p:spPr>
          <a:xfrm>
            <a:off x="3588251" y="1972577"/>
            <a:ext cx="1908175" cy="2414738"/>
          </a:xfrm>
        </p:spPr>
        <p:txBody>
          <a:bodyPr/>
          <a:lstStyle/>
          <a:p>
            <a:endParaRPr lang="en-US"/>
          </a:p>
        </p:txBody>
      </p:sp>
      <p:sp>
        <p:nvSpPr>
          <p:cNvPr id="12" name="Picture Placeholder 6">
            <a:extLst>
              <a:ext uri="{FF2B5EF4-FFF2-40B4-BE49-F238E27FC236}">
                <a16:creationId xmlns:a16="http://schemas.microsoft.com/office/drawing/2014/main" id="{BCAD3488-3145-4040-B5FB-B8091880045E}"/>
              </a:ext>
            </a:extLst>
          </p:cNvPr>
          <p:cNvSpPr>
            <a:spLocks noGrp="1"/>
          </p:cNvSpPr>
          <p:nvPr>
            <p:ph type="pic" sz="quarter" idx="16"/>
          </p:nvPr>
        </p:nvSpPr>
        <p:spPr>
          <a:xfrm>
            <a:off x="5617577" y="1972577"/>
            <a:ext cx="1908175" cy="2414738"/>
          </a:xfrm>
        </p:spPr>
        <p:txBody>
          <a:bodyPr/>
          <a:lstStyle/>
          <a:p>
            <a:endParaRPr lang="en-US"/>
          </a:p>
        </p:txBody>
      </p:sp>
      <p:sp>
        <p:nvSpPr>
          <p:cNvPr id="13" name="Picture Placeholder 6">
            <a:extLst>
              <a:ext uri="{FF2B5EF4-FFF2-40B4-BE49-F238E27FC236}">
                <a16:creationId xmlns:a16="http://schemas.microsoft.com/office/drawing/2014/main" id="{9FD915FB-48F9-2A45-BD71-B8719AA58540}"/>
              </a:ext>
            </a:extLst>
          </p:cNvPr>
          <p:cNvSpPr>
            <a:spLocks noGrp="1"/>
          </p:cNvSpPr>
          <p:nvPr>
            <p:ph type="pic" sz="quarter" idx="17"/>
          </p:nvPr>
        </p:nvSpPr>
        <p:spPr>
          <a:xfrm>
            <a:off x="7646903" y="1972577"/>
            <a:ext cx="1908175" cy="2414738"/>
          </a:xfrm>
        </p:spPr>
        <p:txBody>
          <a:bodyPr/>
          <a:lstStyle/>
          <a:p>
            <a:endParaRPr lang="en-US"/>
          </a:p>
        </p:txBody>
      </p:sp>
      <p:pic>
        <p:nvPicPr>
          <p:cNvPr id="15" name="Picture 14">
            <a:extLst>
              <a:ext uri="{FF2B5EF4-FFF2-40B4-BE49-F238E27FC236}">
                <a16:creationId xmlns:a16="http://schemas.microsoft.com/office/drawing/2014/main" id="{977D67F6-5B73-F34D-802B-DBC4369FA944}"/>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6" name="Text Placeholder 6">
            <a:extLst>
              <a:ext uri="{FF2B5EF4-FFF2-40B4-BE49-F238E27FC236}">
                <a16:creationId xmlns:a16="http://schemas.microsoft.com/office/drawing/2014/main" id="{17BF3819-FAEB-AE4A-A659-86CF1F5E25E8}"/>
              </a:ext>
            </a:extLst>
          </p:cNvPr>
          <p:cNvSpPr>
            <a:spLocks noGrp="1"/>
          </p:cNvSpPr>
          <p:nvPr>
            <p:ph type="body" sz="quarter" idx="18" hasCustomPrompt="1"/>
          </p:nvPr>
        </p:nvSpPr>
        <p:spPr>
          <a:xfrm>
            <a:off x="3588251"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7" name="Text Placeholder 6">
            <a:extLst>
              <a:ext uri="{FF2B5EF4-FFF2-40B4-BE49-F238E27FC236}">
                <a16:creationId xmlns:a16="http://schemas.microsoft.com/office/drawing/2014/main" id="{711532F2-B439-F043-A60E-EE6542812239}"/>
              </a:ext>
            </a:extLst>
          </p:cNvPr>
          <p:cNvSpPr>
            <a:spLocks noGrp="1"/>
          </p:cNvSpPr>
          <p:nvPr>
            <p:ph type="body" sz="quarter" idx="19" hasCustomPrompt="1"/>
          </p:nvPr>
        </p:nvSpPr>
        <p:spPr>
          <a:xfrm>
            <a:off x="5617577"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8" name="Text Placeholder 6">
            <a:extLst>
              <a:ext uri="{FF2B5EF4-FFF2-40B4-BE49-F238E27FC236}">
                <a16:creationId xmlns:a16="http://schemas.microsoft.com/office/drawing/2014/main" id="{AB31F559-58A8-D942-A7AB-AC924652810A}"/>
              </a:ext>
            </a:extLst>
          </p:cNvPr>
          <p:cNvSpPr>
            <a:spLocks noGrp="1"/>
          </p:cNvSpPr>
          <p:nvPr>
            <p:ph type="body" sz="quarter" idx="20" hasCustomPrompt="1"/>
          </p:nvPr>
        </p:nvSpPr>
        <p:spPr>
          <a:xfrm>
            <a:off x="7646903"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9" name="Text Placeholder 6">
            <a:extLst>
              <a:ext uri="{FF2B5EF4-FFF2-40B4-BE49-F238E27FC236}">
                <a16:creationId xmlns:a16="http://schemas.microsoft.com/office/drawing/2014/main" id="{97539770-909E-D14D-9E67-3F17B2B3B891}"/>
              </a:ext>
            </a:extLst>
          </p:cNvPr>
          <p:cNvSpPr>
            <a:spLocks noGrp="1"/>
          </p:cNvSpPr>
          <p:nvPr>
            <p:ph type="body" sz="quarter" idx="21" hasCustomPrompt="1"/>
          </p:nvPr>
        </p:nvSpPr>
        <p:spPr>
          <a:xfrm>
            <a:off x="1558925"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0" name="Text Placeholder 6">
            <a:extLst>
              <a:ext uri="{FF2B5EF4-FFF2-40B4-BE49-F238E27FC236}">
                <a16:creationId xmlns:a16="http://schemas.microsoft.com/office/drawing/2014/main" id="{DCAF454B-0832-AC4B-9594-7571E32868F0}"/>
              </a:ext>
            </a:extLst>
          </p:cNvPr>
          <p:cNvSpPr>
            <a:spLocks noGrp="1"/>
          </p:cNvSpPr>
          <p:nvPr>
            <p:ph type="body" sz="quarter" idx="22" hasCustomPrompt="1"/>
          </p:nvPr>
        </p:nvSpPr>
        <p:spPr>
          <a:xfrm>
            <a:off x="3588251"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1" name="Text Placeholder 6">
            <a:extLst>
              <a:ext uri="{FF2B5EF4-FFF2-40B4-BE49-F238E27FC236}">
                <a16:creationId xmlns:a16="http://schemas.microsoft.com/office/drawing/2014/main" id="{CF37B1E0-42A3-E84B-833A-6D5A4A143262}"/>
              </a:ext>
            </a:extLst>
          </p:cNvPr>
          <p:cNvSpPr>
            <a:spLocks noGrp="1"/>
          </p:cNvSpPr>
          <p:nvPr>
            <p:ph type="body" sz="quarter" idx="23" hasCustomPrompt="1"/>
          </p:nvPr>
        </p:nvSpPr>
        <p:spPr>
          <a:xfrm>
            <a:off x="5617577"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2" name="Text Placeholder 6">
            <a:extLst>
              <a:ext uri="{FF2B5EF4-FFF2-40B4-BE49-F238E27FC236}">
                <a16:creationId xmlns:a16="http://schemas.microsoft.com/office/drawing/2014/main" id="{BFC491F4-F67D-9F42-861D-6A317E85A66D}"/>
              </a:ext>
            </a:extLst>
          </p:cNvPr>
          <p:cNvSpPr>
            <a:spLocks noGrp="1"/>
          </p:cNvSpPr>
          <p:nvPr>
            <p:ph type="body" sz="quarter" idx="24" hasCustomPrompt="1"/>
          </p:nvPr>
        </p:nvSpPr>
        <p:spPr>
          <a:xfrm>
            <a:off x="7646903"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Tree>
    <p:extLst>
      <p:ext uri="{BB962C8B-B14F-4D97-AF65-F5344CB8AC3E}">
        <p14:creationId xmlns:p14="http://schemas.microsoft.com/office/powerpoint/2010/main" val="104319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rrow pro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A808F05-4008-497C-84F7-4E6C165CD2CE}"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903500" y="1712720"/>
            <a:ext cx="2966226" cy="3822382"/>
          </a:xfrm>
          <a:solidFill>
            <a:schemeClr val="bg2"/>
          </a:solidFill>
        </p:spPr>
        <p:txBody>
          <a:bodyPr lIns="288000" tIns="1080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986591" y="3573616"/>
            <a:ext cx="3752666" cy="1961485"/>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310272" y="5160884"/>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986911" y="1712719"/>
            <a:ext cx="3752346" cy="1860550"/>
          </a:xfrm>
        </p:spPr>
        <p:txBody>
          <a:bodyPr/>
          <a:lstStyle/>
          <a:p>
            <a:endParaRPr lang="en-US"/>
          </a:p>
        </p:txBody>
      </p:sp>
      <p:sp>
        <p:nvSpPr>
          <p:cNvPr id="11" name="Text Placeholder 6">
            <a:extLst>
              <a:ext uri="{FF2B5EF4-FFF2-40B4-BE49-F238E27FC236}">
                <a16:creationId xmlns:a16="http://schemas.microsoft.com/office/drawing/2014/main" id="{85F78139-2EE2-0147-A55F-828392A7D0AE}"/>
              </a:ext>
            </a:extLst>
          </p:cNvPr>
          <p:cNvSpPr>
            <a:spLocks noGrp="1"/>
          </p:cNvSpPr>
          <p:nvPr>
            <p:ph type="body" sz="quarter" idx="17"/>
          </p:nvPr>
        </p:nvSpPr>
        <p:spPr>
          <a:xfrm>
            <a:off x="8033969" y="1712720"/>
            <a:ext cx="2966226" cy="3822382"/>
          </a:xfrm>
          <a:solidFill>
            <a:schemeClr val="bg1"/>
          </a:solidFill>
          <a:ln w="3175">
            <a:solidFill>
              <a:schemeClr val="tx1"/>
            </a:solidFill>
          </a:ln>
        </p:spPr>
        <p:txBody>
          <a:bodyPr lIns="288000" tIns="216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riangle 12">
            <a:extLst>
              <a:ext uri="{FF2B5EF4-FFF2-40B4-BE49-F238E27FC236}">
                <a16:creationId xmlns:a16="http://schemas.microsoft.com/office/drawing/2014/main" id="{6E314BE3-9E1C-4346-842B-DF1DED17DAC7}"/>
              </a:ext>
            </a:extLst>
          </p:cNvPr>
          <p:cNvSpPr/>
          <p:nvPr userDrawn="1"/>
        </p:nvSpPr>
        <p:spPr>
          <a:xfrm rot="5400000">
            <a:off x="4601089" y="3711437"/>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
        <p:nvSpPr>
          <p:cNvPr id="14" name="Triangle 13">
            <a:extLst>
              <a:ext uri="{FF2B5EF4-FFF2-40B4-BE49-F238E27FC236}">
                <a16:creationId xmlns:a16="http://schemas.microsoft.com/office/drawing/2014/main" id="{8445EF5F-DE2C-924D-9309-AA64F29BD9C8}"/>
              </a:ext>
            </a:extLst>
          </p:cNvPr>
          <p:cNvSpPr/>
          <p:nvPr userDrawn="1"/>
        </p:nvSpPr>
        <p:spPr>
          <a:xfrm rot="5400000">
            <a:off x="7734581" y="3711437"/>
            <a:ext cx="596377" cy="32004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921943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ulti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297726A2-0E73-4E30-8F87-6D99EEE141FE}"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515462"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1448091" y="4288565"/>
            <a:ext cx="2886321" cy="1269101"/>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771772" y="5183449"/>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1448411" y="1735283"/>
            <a:ext cx="2886075" cy="2441771"/>
          </a:xfrm>
        </p:spPr>
        <p:txBody>
          <a:bodyPr/>
          <a:lstStyle/>
          <a:p>
            <a:endParaRPr lang="en-US"/>
          </a:p>
        </p:txBody>
      </p:sp>
      <p:sp>
        <p:nvSpPr>
          <p:cNvPr id="15" name="Text Placeholder 6">
            <a:extLst>
              <a:ext uri="{FF2B5EF4-FFF2-40B4-BE49-F238E27FC236}">
                <a16:creationId xmlns:a16="http://schemas.microsoft.com/office/drawing/2014/main" id="{F04277CF-9CAC-8C4D-8A8F-8181F1AEC2B6}"/>
              </a:ext>
            </a:extLst>
          </p:cNvPr>
          <p:cNvSpPr>
            <a:spLocks noGrp="1"/>
          </p:cNvSpPr>
          <p:nvPr>
            <p:ph type="body" sz="quarter" idx="17"/>
          </p:nvPr>
        </p:nvSpPr>
        <p:spPr>
          <a:xfrm>
            <a:off x="6568197"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6" name="Text Placeholder 6">
            <a:extLst>
              <a:ext uri="{FF2B5EF4-FFF2-40B4-BE49-F238E27FC236}">
                <a16:creationId xmlns:a16="http://schemas.microsoft.com/office/drawing/2014/main" id="{E2906BC8-2FF1-7C4C-898E-0F70EFB235A4}"/>
              </a:ext>
            </a:extLst>
          </p:cNvPr>
          <p:cNvSpPr>
            <a:spLocks noGrp="1"/>
          </p:cNvSpPr>
          <p:nvPr>
            <p:ph type="body" sz="quarter" idx="18"/>
          </p:nvPr>
        </p:nvSpPr>
        <p:spPr>
          <a:xfrm>
            <a:off x="8620931"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ABC04E13-3AD8-9D48-B114-B8EDDCD9945D}"/>
              </a:ext>
            </a:extLst>
          </p:cNvPr>
          <p:cNvSpPr>
            <a:spLocks noGrp="1"/>
          </p:cNvSpPr>
          <p:nvPr>
            <p:ph type="body" sz="quarter" idx="19"/>
          </p:nvPr>
        </p:nvSpPr>
        <p:spPr>
          <a:xfrm>
            <a:off x="4515462"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8" name="Text Placeholder 6">
            <a:extLst>
              <a:ext uri="{FF2B5EF4-FFF2-40B4-BE49-F238E27FC236}">
                <a16:creationId xmlns:a16="http://schemas.microsoft.com/office/drawing/2014/main" id="{BE349A9A-69D7-2A4F-9601-67A651ABC53C}"/>
              </a:ext>
            </a:extLst>
          </p:cNvPr>
          <p:cNvSpPr>
            <a:spLocks noGrp="1"/>
          </p:cNvSpPr>
          <p:nvPr>
            <p:ph type="body" sz="quarter" idx="20"/>
          </p:nvPr>
        </p:nvSpPr>
        <p:spPr>
          <a:xfrm>
            <a:off x="6568197"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9" name="Text Placeholder 6">
            <a:extLst>
              <a:ext uri="{FF2B5EF4-FFF2-40B4-BE49-F238E27FC236}">
                <a16:creationId xmlns:a16="http://schemas.microsoft.com/office/drawing/2014/main" id="{134A172E-E8D5-A941-A7D5-DADCAC4A7530}"/>
              </a:ext>
            </a:extLst>
          </p:cNvPr>
          <p:cNvSpPr>
            <a:spLocks noGrp="1"/>
          </p:cNvSpPr>
          <p:nvPr>
            <p:ph type="body" sz="quarter" idx="21"/>
          </p:nvPr>
        </p:nvSpPr>
        <p:spPr>
          <a:xfrm>
            <a:off x="8620931"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0" name="Text Placeholder 6">
            <a:extLst>
              <a:ext uri="{FF2B5EF4-FFF2-40B4-BE49-F238E27FC236}">
                <a16:creationId xmlns:a16="http://schemas.microsoft.com/office/drawing/2014/main" id="{54FFE2DC-49C3-C64C-BA85-73006BA2640B}"/>
              </a:ext>
            </a:extLst>
          </p:cNvPr>
          <p:cNvSpPr>
            <a:spLocks noGrp="1"/>
          </p:cNvSpPr>
          <p:nvPr>
            <p:ph type="body" sz="quarter" idx="22"/>
          </p:nvPr>
        </p:nvSpPr>
        <p:spPr>
          <a:xfrm>
            <a:off x="4515462"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1" name="Text Placeholder 6">
            <a:extLst>
              <a:ext uri="{FF2B5EF4-FFF2-40B4-BE49-F238E27FC236}">
                <a16:creationId xmlns:a16="http://schemas.microsoft.com/office/drawing/2014/main" id="{77689463-BD02-AE4C-A3DA-EB53167A0510}"/>
              </a:ext>
            </a:extLst>
          </p:cNvPr>
          <p:cNvSpPr>
            <a:spLocks noGrp="1"/>
          </p:cNvSpPr>
          <p:nvPr>
            <p:ph type="body" sz="quarter" idx="23"/>
          </p:nvPr>
        </p:nvSpPr>
        <p:spPr>
          <a:xfrm>
            <a:off x="6568197"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2" name="Text Placeholder 6">
            <a:extLst>
              <a:ext uri="{FF2B5EF4-FFF2-40B4-BE49-F238E27FC236}">
                <a16:creationId xmlns:a16="http://schemas.microsoft.com/office/drawing/2014/main" id="{24C159DC-E703-E64F-A55F-3B8684DFCA6B}"/>
              </a:ext>
            </a:extLst>
          </p:cNvPr>
          <p:cNvSpPr>
            <a:spLocks noGrp="1"/>
          </p:cNvSpPr>
          <p:nvPr>
            <p:ph type="body" sz="quarter" idx="24"/>
          </p:nvPr>
        </p:nvSpPr>
        <p:spPr>
          <a:xfrm>
            <a:off x="8620931"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4" name="Title 1">
            <a:extLst>
              <a:ext uri="{FF2B5EF4-FFF2-40B4-BE49-F238E27FC236}">
                <a16:creationId xmlns:a16="http://schemas.microsoft.com/office/drawing/2014/main" id="{3A42398D-7401-6541-AF16-59BDD7A17D3E}"/>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Tree>
    <p:extLst>
      <p:ext uri="{BB962C8B-B14F-4D97-AF65-F5344CB8AC3E}">
        <p14:creationId xmlns:p14="http://schemas.microsoft.com/office/powerpoint/2010/main" val="96386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68FA84B-AF98-4336-B57C-FA011B30BA4D}"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67839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Interactive-Title page with purple arrow-black wordmar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1C19254-0CB4-594C-BD80-E30CA4BAA522}"/>
              </a:ext>
            </a:extLst>
          </p:cNvPr>
          <p:cNvSpPr>
            <a:spLocks noGrp="1"/>
          </p:cNvSpPr>
          <p:nvPr>
            <p:ph type="pic" sz="quarter" idx="14"/>
          </p:nvPr>
        </p:nvSpPr>
        <p:spPr>
          <a:xfrm>
            <a:off x="3736014" y="0"/>
            <a:ext cx="9240837" cy="6858000"/>
          </a:xfrm>
          <a:prstGeom prst="rect">
            <a:avLst/>
          </a:prstGeom>
        </p:spPr>
        <p:txBody>
          <a:bodyPr/>
          <a:lstStyle/>
          <a:p>
            <a:r>
              <a:rPr lang="en-US"/>
              <a:t>Click icon to add picture</a:t>
            </a:r>
          </a:p>
        </p:txBody>
      </p:sp>
      <p:sp>
        <p:nvSpPr>
          <p:cNvPr id="11" name="Footer Placeholder 21">
            <a:extLst>
              <a:ext uri="{FF2B5EF4-FFF2-40B4-BE49-F238E27FC236}">
                <a16:creationId xmlns:a16="http://schemas.microsoft.com/office/drawing/2014/main" id="{EF7CA9A0-D154-FC40-8F31-DB6A1803D68D}"/>
              </a:ext>
            </a:extLst>
          </p:cNvPr>
          <p:cNvSpPr>
            <a:spLocks noGrp="1"/>
          </p:cNvSpPr>
          <p:nvPr>
            <p:ph type="ftr" sz="quarter" idx="3"/>
          </p:nvPr>
        </p:nvSpPr>
        <p:spPr>
          <a:xfrm>
            <a:off x="0" y="0"/>
            <a:ext cx="12192000" cy="6858000"/>
          </a:xfrm>
          <a:prstGeom prst="rect">
            <a:avLst/>
          </a:prstGeom>
          <a:blipFill>
            <a:blip r:embed="rId2">
              <a:extLst>
                <a:ext uri="{96DAC541-7B7A-43D3-8B79-37D633B846F1}">
                  <asvg:svgBlip xmlns:asvg="http://schemas.microsoft.com/office/drawing/2016/SVG/main" r:embed="rId3"/>
                </a:ext>
              </a:extLst>
            </a:blip>
            <a:stretch>
              <a:fillRect/>
            </a:stretch>
          </a:blipFill>
        </p:spPr>
        <p:txBody>
          <a:bodyPr vert="horz" lIns="91440" tIns="45720" rIns="91440" bIns="45720" rtlCol="0" anchor="ctr"/>
          <a:lstStyle>
            <a:lvl1pPr algn="ctr">
              <a:defRPr sz="1200">
                <a:noFill/>
              </a:defRPr>
            </a:lvl1pPr>
          </a:lstStyle>
          <a:p>
            <a:r>
              <a:rPr lang="en-US"/>
              <a:t>*Use this column only if you need to change a target completion date **See notes section below for status indicators</a:t>
            </a:r>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1588770" y="2657061"/>
            <a:ext cx="4170762" cy="1039091"/>
          </a:xfrm>
          <a:prstGeom prst="rect">
            <a:avLst/>
          </a:prstGeom>
        </p:spPr>
        <p:txBody>
          <a:bodyPr lIns="0" tIns="0" rIns="0" bIns="0"/>
          <a:lstStyle>
            <a:lvl1pPr>
              <a:defRPr>
                <a:solidFill>
                  <a:schemeClr val="bg1"/>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69" y="3990108"/>
            <a:ext cx="3717523" cy="1039091"/>
          </a:xfrm>
          <a:prstGeom prst="rect">
            <a:avLst/>
          </a:prstGeom>
        </p:spPr>
        <p:txBody>
          <a:bodyPr lIns="0" tIns="0">
            <a:noAutofit/>
          </a:bodyPr>
          <a:lstStyle>
            <a:lvl1pPr>
              <a:defRPr>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4" name="Date Placeholder 2">
            <a:extLst>
              <a:ext uri="{FF2B5EF4-FFF2-40B4-BE49-F238E27FC236}">
                <a16:creationId xmlns:a16="http://schemas.microsoft.com/office/drawing/2014/main" id="{37596888-8ACB-024E-A703-ED31FD96AED2}"/>
              </a:ext>
            </a:extLst>
          </p:cNvPr>
          <p:cNvSpPr>
            <a:spLocks noGrp="1"/>
          </p:cNvSpPr>
          <p:nvPr>
            <p:ph type="dt" sz="half" idx="10"/>
          </p:nvPr>
        </p:nvSpPr>
        <p:spPr>
          <a:xfrm>
            <a:off x="1588770" y="5257929"/>
            <a:ext cx="3428398" cy="365125"/>
          </a:xfrm>
        </p:spPr>
        <p:txBody>
          <a:bodyPr lIns="0" tIns="0" rIns="0" bIns="0">
            <a:noAutofit/>
          </a:bodyPr>
          <a:lstStyle>
            <a:lvl1pPr>
              <a:defRPr>
                <a:solidFill>
                  <a:schemeClr val="bg1"/>
                </a:solidFill>
                <a:latin typeface="Arial" panose="020B0604020202020204" pitchFamily="34" charset="0"/>
                <a:cs typeface="Arial" panose="020B0604020202020204" pitchFamily="34" charset="0"/>
              </a:defRPr>
            </a:lvl1pPr>
          </a:lstStyle>
          <a:p>
            <a:fld id="{AF6A4F74-57B3-4A13-A5C2-1200553A7C4D}" type="datetime4">
              <a:rPr lang="en-US" smtClean="0"/>
              <a:t>February 12, 2024</a:t>
            </a:fld>
            <a:endParaRPr lang="en-US"/>
          </a:p>
        </p:txBody>
      </p:sp>
    </p:spTree>
    <p:extLst>
      <p:ext uri="{BB962C8B-B14F-4D97-AF65-F5344CB8AC3E}">
        <p14:creationId xmlns:p14="http://schemas.microsoft.com/office/powerpoint/2010/main" val="962849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3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EE09E743-81B5-439F-9DB2-CDAA3561A585}"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9" name="Text Placeholder 18">
            <a:extLst>
              <a:ext uri="{FF2B5EF4-FFF2-40B4-BE49-F238E27FC236}">
                <a16:creationId xmlns:a16="http://schemas.microsoft.com/office/drawing/2014/main" id="{D5604DA3-40E5-A141-9621-F7FCE70438CE}"/>
              </a:ext>
            </a:extLst>
          </p:cNvPr>
          <p:cNvSpPr>
            <a:spLocks noGrp="1"/>
          </p:cNvSpPr>
          <p:nvPr>
            <p:ph type="body" sz="quarter" idx="13"/>
          </p:nvPr>
        </p:nvSpPr>
        <p:spPr>
          <a:xfrm>
            <a:off x="4358640"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10" name="Text Placeholder 18">
            <a:extLst>
              <a:ext uri="{FF2B5EF4-FFF2-40B4-BE49-F238E27FC236}">
                <a16:creationId xmlns:a16="http://schemas.microsoft.com/office/drawing/2014/main" id="{782A91B6-CD4F-CC45-B48C-E1FFFB333184}"/>
              </a:ext>
            </a:extLst>
          </p:cNvPr>
          <p:cNvSpPr>
            <a:spLocks noGrp="1"/>
          </p:cNvSpPr>
          <p:nvPr>
            <p:ph type="body" sz="quarter" idx="14"/>
          </p:nvPr>
        </p:nvSpPr>
        <p:spPr>
          <a:xfrm>
            <a:off x="8127652"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92904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Interactive-Title page with purple arrow-White wordmark">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1C19254-0CB4-594C-BD80-E30CA4BAA522}"/>
              </a:ext>
            </a:extLst>
          </p:cNvPr>
          <p:cNvSpPr>
            <a:spLocks noGrp="1"/>
          </p:cNvSpPr>
          <p:nvPr>
            <p:ph type="pic" sz="quarter" idx="14"/>
          </p:nvPr>
        </p:nvSpPr>
        <p:spPr>
          <a:xfrm>
            <a:off x="3736014" y="0"/>
            <a:ext cx="9240837" cy="6858000"/>
          </a:xfrm>
          <a:prstGeom prst="rect">
            <a:avLst/>
          </a:prstGeom>
        </p:spPr>
        <p:txBody>
          <a:bodyPr/>
          <a:lstStyle/>
          <a:p>
            <a:r>
              <a:rPr lang="en-US"/>
              <a:t>Click icon to add picture</a:t>
            </a:r>
          </a:p>
        </p:txBody>
      </p:sp>
      <p:sp>
        <p:nvSpPr>
          <p:cNvPr id="11" name="Footer Placeholder 21">
            <a:extLst>
              <a:ext uri="{FF2B5EF4-FFF2-40B4-BE49-F238E27FC236}">
                <a16:creationId xmlns:a16="http://schemas.microsoft.com/office/drawing/2014/main" id="{EF7CA9A0-D154-FC40-8F31-DB6A1803D68D}"/>
              </a:ext>
            </a:extLst>
          </p:cNvPr>
          <p:cNvSpPr>
            <a:spLocks noGrp="1"/>
          </p:cNvSpPr>
          <p:nvPr>
            <p:ph type="ftr" sz="quarter" idx="3"/>
          </p:nvPr>
        </p:nvSpPr>
        <p:spPr>
          <a:xfrm>
            <a:off x="0" y="0"/>
            <a:ext cx="12192000" cy="6858000"/>
          </a:xfrm>
          <a:prstGeom prst="rect">
            <a:avLst/>
          </a:prstGeom>
          <a:blipFill>
            <a:blip r:embed="rId2">
              <a:extLst>
                <a:ext uri="{96DAC541-7B7A-43D3-8B79-37D633B846F1}">
                  <asvg:svgBlip xmlns:asvg="http://schemas.microsoft.com/office/drawing/2016/SVG/main" r:embed="rId3"/>
                </a:ext>
              </a:extLst>
            </a:blip>
            <a:stretch>
              <a:fillRect/>
            </a:stretch>
          </a:blipFill>
        </p:spPr>
        <p:txBody>
          <a:bodyPr vert="horz" lIns="91440" tIns="45720" rIns="91440" bIns="45720" rtlCol="0" anchor="ctr"/>
          <a:lstStyle>
            <a:lvl1pPr algn="ctr">
              <a:defRPr sz="1200">
                <a:noFill/>
              </a:defRPr>
            </a:lvl1pPr>
          </a:lstStyle>
          <a:p>
            <a:r>
              <a:rPr lang="en-US"/>
              <a:t>*Use this column only if you need to change a target completion date **See notes section below for status indicators</a:t>
            </a:r>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1588770" y="2657061"/>
            <a:ext cx="4170762" cy="1039091"/>
          </a:xfrm>
          <a:prstGeom prst="rect">
            <a:avLst/>
          </a:prstGeom>
        </p:spPr>
        <p:txBody>
          <a:bodyPr lIns="0" tIns="0" rIns="0" bIns="0"/>
          <a:lstStyle>
            <a:lvl1pPr>
              <a:defRPr>
                <a:solidFill>
                  <a:schemeClr val="bg1"/>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69" y="3990108"/>
            <a:ext cx="3717523" cy="1039091"/>
          </a:xfrm>
          <a:prstGeom prst="rect">
            <a:avLst/>
          </a:prstGeom>
        </p:spPr>
        <p:txBody>
          <a:bodyPr lIns="0" tIns="0">
            <a:noAutofit/>
          </a:bodyPr>
          <a:lstStyle>
            <a:lvl1pPr>
              <a:defRPr>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4" name="Date Placeholder 2">
            <a:extLst>
              <a:ext uri="{FF2B5EF4-FFF2-40B4-BE49-F238E27FC236}">
                <a16:creationId xmlns:a16="http://schemas.microsoft.com/office/drawing/2014/main" id="{37596888-8ACB-024E-A703-ED31FD96AED2}"/>
              </a:ext>
            </a:extLst>
          </p:cNvPr>
          <p:cNvSpPr>
            <a:spLocks noGrp="1"/>
          </p:cNvSpPr>
          <p:nvPr>
            <p:ph type="dt" sz="half" idx="10"/>
          </p:nvPr>
        </p:nvSpPr>
        <p:spPr>
          <a:xfrm>
            <a:off x="1588770" y="5272217"/>
            <a:ext cx="3428398" cy="365125"/>
          </a:xfrm>
        </p:spPr>
        <p:txBody>
          <a:bodyPr lIns="0" tIns="0" rIns="0" bIns="0">
            <a:noAutofit/>
          </a:bodyPr>
          <a:lstStyle>
            <a:lvl1pPr>
              <a:defRPr>
                <a:solidFill>
                  <a:schemeClr val="bg1"/>
                </a:solidFill>
                <a:latin typeface="Arial" panose="020B0604020202020204" pitchFamily="34" charset="0"/>
                <a:cs typeface="Arial" panose="020B0604020202020204" pitchFamily="34" charset="0"/>
              </a:defRPr>
            </a:lvl1pPr>
          </a:lstStyle>
          <a:p>
            <a:fld id="{7F22B029-D8DE-47C9-AB1F-AD8C757E6513}" type="datetime4">
              <a:rPr lang="en-US" smtClean="0"/>
              <a:t>February 12, 2024</a:t>
            </a:fld>
            <a:endParaRPr lang="en-US"/>
          </a:p>
        </p:txBody>
      </p:sp>
    </p:spTree>
    <p:extLst>
      <p:ext uri="{BB962C8B-B14F-4D97-AF65-F5344CB8AC3E}">
        <p14:creationId xmlns:p14="http://schemas.microsoft.com/office/powerpoint/2010/main" val="3683138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41EEFE4-24C8-474E-B893-FED777E9D3E0}"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343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C72FD3FF-ECAA-4810-9677-234B77232E74}"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32483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29EEB7F8-628B-472A-BE21-E79604DE5A92}"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11013410" cy="4714874"/>
          </a:xfrm>
        </p:spPr>
        <p:txBody>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89886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2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23184B3D-1D28-4E40-A43C-295FFB2B8755}"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8" name="Content Placeholder 7">
            <a:extLst>
              <a:ext uri="{FF2B5EF4-FFF2-40B4-BE49-F238E27FC236}">
                <a16:creationId xmlns:a16="http://schemas.microsoft.com/office/drawing/2014/main" id="{E19DC424-CB15-AE4A-AA9F-4379EA2D82F6}"/>
              </a:ext>
            </a:extLst>
          </p:cNvPr>
          <p:cNvSpPr>
            <a:spLocks noGrp="1"/>
          </p:cNvSpPr>
          <p:nvPr>
            <p:ph sz="quarter" idx="12"/>
          </p:nvPr>
        </p:nvSpPr>
        <p:spPr>
          <a:xfrm>
            <a:off x="589628"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7">
            <a:extLst>
              <a:ext uri="{FF2B5EF4-FFF2-40B4-BE49-F238E27FC236}">
                <a16:creationId xmlns:a16="http://schemas.microsoft.com/office/drawing/2014/main" id="{A9ADD426-9E0B-B542-B492-EEF76CAC489C}"/>
              </a:ext>
            </a:extLst>
          </p:cNvPr>
          <p:cNvSpPr>
            <a:spLocks noGrp="1"/>
          </p:cNvSpPr>
          <p:nvPr>
            <p:ph sz="quarter" idx="13"/>
          </p:nvPr>
        </p:nvSpPr>
        <p:spPr>
          <a:xfrm>
            <a:off x="6390292" y="1485902"/>
            <a:ext cx="5212080" cy="4663440"/>
          </a:xfrm>
        </p:spPr>
        <p:txBody>
          <a:bodyPr/>
          <a:lstStyle>
            <a:lvl1pPr marL="0" indent="0">
              <a:spcAft>
                <a:spcPts val="0"/>
              </a:spcAft>
              <a:buFontTx/>
              <a:buNone/>
              <a:defRPr/>
            </a:lvl1pPr>
            <a:lvl2pPr marL="457200" indent="0">
              <a:spcAft>
                <a:spcPts val="0"/>
              </a:spcAft>
              <a:buFontTx/>
              <a:buNone/>
              <a:defRPr/>
            </a:lvl2pPr>
            <a:lvl3pPr marL="914400" indent="0">
              <a:spcAft>
                <a:spcPts val="0"/>
              </a:spcAft>
              <a:buFontTx/>
              <a:buNone/>
              <a:defRPr/>
            </a:lvl3pPr>
            <a:lvl4pPr marL="1371600" indent="0">
              <a:spcAft>
                <a:spcPts val="0"/>
              </a:spcAft>
              <a:buFontTx/>
              <a:buNone/>
              <a:defRPr/>
            </a:lvl4pPr>
            <a:lvl5pPr marL="1828800" indent="0">
              <a:spcAft>
                <a:spcPts val="0"/>
              </a:spcAft>
              <a:buFontTx/>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47657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with 3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FEC6B03F-2511-4FBD-9129-DAF9D230D51D}"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9" name="Text Placeholder 18">
            <a:extLst>
              <a:ext uri="{FF2B5EF4-FFF2-40B4-BE49-F238E27FC236}">
                <a16:creationId xmlns:a16="http://schemas.microsoft.com/office/drawing/2014/main" id="{D5604DA3-40E5-A141-9621-F7FCE70438CE}"/>
              </a:ext>
            </a:extLst>
          </p:cNvPr>
          <p:cNvSpPr>
            <a:spLocks noGrp="1"/>
          </p:cNvSpPr>
          <p:nvPr>
            <p:ph type="body" sz="quarter" idx="13"/>
          </p:nvPr>
        </p:nvSpPr>
        <p:spPr>
          <a:xfrm>
            <a:off x="4358640"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10" name="Text Placeholder 18">
            <a:extLst>
              <a:ext uri="{FF2B5EF4-FFF2-40B4-BE49-F238E27FC236}">
                <a16:creationId xmlns:a16="http://schemas.microsoft.com/office/drawing/2014/main" id="{782A91B6-CD4F-CC45-B48C-E1FFFB333184}"/>
              </a:ext>
            </a:extLst>
          </p:cNvPr>
          <p:cNvSpPr>
            <a:spLocks noGrp="1"/>
          </p:cNvSpPr>
          <p:nvPr>
            <p:ph type="body" sz="quarter" idx="14"/>
          </p:nvPr>
        </p:nvSpPr>
        <p:spPr>
          <a:xfrm>
            <a:off x="8127652" y="1485902"/>
            <a:ext cx="347472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46499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with 4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B399EDD-ED61-43D1-B18B-AF69D373AE66}"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0" name="Text Placeholder 18">
            <a:extLst>
              <a:ext uri="{FF2B5EF4-FFF2-40B4-BE49-F238E27FC236}">
                <a16:creationId xmlns:a16="http://schemas.microsoft.com/office/drawing/2014/main" id="{FD114AB4-906C-B344-BFEB-F85A6721A75D}"/>
              </a:ext>
            </a:extLst>
          </p:cNvPr>
          <p:cNvSpPr>
            <a:spLocks noGrp="1"/>
          </p:cNvSpPr>
          <p:nvPr>
            <p:ph type="body" sz="quarter" idx="13"/>
          </p:nvPr>
        </p:nvSpPr>
        <p:spPr>
          <a:xfrm>
            <a:off x="3376623"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1" name="Text Placeholder 18">
            <a:extLst>
              <a:ext uri="{FF2B5EF4-FFF2-40B4-BE49-F238E27FC236}">
                <a16:creationId xmlns:a16="http://schemas.microsoft.com/office/drawing/2014/main" id="{10BD3112-EAC3-074B-935E-1AAB8A0FB690}"/>
              </a:ext>
            </a:extLst>
          </p:cNvPr>
          <p:cNvSpPr>
            <a:spLocks noGrp="1"/>
          </p:cNvSpPr>
          <p:nvPr>
            <p:ph type="body" sz="quarter" idx="14"/>
          </p:nvPr>
        </p:nvSpPr>
        <p:spPr>
          <a:xfrm>
            <a:off x="616361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2" name="Text Placeholder 18">
            <a:extLst>
              <a:ext uri="{FF2B5EF4-FFF2-40B4-BE49-F238E27FC236}">
                <a16:creationId xmlns:a16="http://schemas.microsoft.com/office/drawing/2014/main" id="{5860FABD-4584-DC44-A11D-A0F19DC2E540}"/>
              </a:ext>
            </a:extLst>
          </p:cNvPr>
          <p:cNvSpPr>
            <a:spLocks noGrp="1"/>
          </p:cNvSpPr>
          <p:nvPr>
            <p:ph type="body" sz="quarter" idx="15"/>
          </p:nvPr>
        </p:nvSpPr>
        <p:spPr>
          <a:xfrm>
            <a:off x="8950612"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948150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 column and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61957F48-4806-4F37-8AF1-91474A59A96F}"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8" y="1485584"/>
            <a:ext cx="5901660" cy="469106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7694613" y="2354264"/>
            <a:ext cx="3060700" cy="2145548"/>
          </a:xfrm>
          <a:noFill/>
          <a:ln>
            <a:noFill/>
          </a:ln>
        </p:spPr>
        <p:txBody>
          <a:bodyPr vert="horz"/>
          <a:lstStyle>
            <a:lvl1pPr marL="0" indent="0">
              <a:lnSpc>
                <a:spcPct val="100000"/>
              </a:lnSpc>
              <a:buFontTx/>
              <a:buNone/>
              <a:defRPr sz="200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7694613" y="4620305"/>
            <a:ext cx="3060700" cy="565150"/>
          </a:xfrm>
        </p:spPr>
        <p:txBody>
          <a:bodyPr/>
          <a:lstStyle>
            <a:lvl1pPr marL="0" indent="0">
              <a:buFontTx/>
              <a:buNone/>
              <a:defRPr sz="1200" b="1" i="0">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Tree>
    <p:extLst>
      <p:ext uri="{BB962C8B-B14F-4D97-AF65-F5344CB8AC3E}">
        <p14:creationId xmlns:p14="http://schemas.microsoft.com/office/powerpoint/2010/main" val="92761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6490EA25-2D0E-4AC2-A769-CD0FB69644EA}"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numCol="2"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29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589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3B2661C-ED54-4C6F-8A64-73063EEB6D49}"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8961"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88961"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6833527"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6833527"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98285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4 column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lnSpc>
                <a:spcPct val="100000"/>
              </a:lnSpc>
              <a:spcAft>
                <a:spcPts val="600"/>
              </a:spcAft>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2BC8397-F417-4D08-9F8F-B2C3BAB6ABCE}"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19" name="Text Placeholder 18">
            <a:extLst>
              <a:ext uri="{FF2B5EF4-FFF2-40B4-BE49-F238E27FC236}">
                <a16:creationId xmlns:a16="http://schemas.microsoft.com/office/drawing/2014/main" id="{0F883B8A-FB6B-994C-956F-74605D94280A}"/>
              </a:ext>
            </a:extLst>
          </p:cNvPr>
          <p:cNvSpPr>
            <a:spLocks noGrp="1"/>
          </p:cNvSpPr>
          <p:nvPr>
            <p:ph type="body" sz="quarter" idx="12"/>
          </p:nvPr>
        </p:nvSpPr>
        <p:spPr>
          <a:xfrm>
            <a:off x="58962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0" name="Text Placeholder 18">
            <a:extLst>
              <a:ext uri="{FF2B5EF4-FFF2-40B4-BE49-F238E27FC236}">
                <a16:creationId xmlns:a16="http://schemas.microsoft.com/office/drawing/2014/main" id="{FD114AB4-906C-B344-BFEB-F85A6721A75D}"/>
              </a:ext>
            </a:extLst>
          </p:cNvPr>
          <p:cNvSpPr>
            <a:spLocks noGrp="1"/>
          </p:cNvSpPr>
          <p:nvPr>
            <p:ph type="body" sz="quarter" idx="13"/>
          </p:nvPr>
        </p:nvSpPr>
        <p:spPr>
          <a:xfrm>
            <a:off x="3376623"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1" name="Text Placeholder 18">
            <a:extLst>
              <a:ext uri="{FF2B5EF4-FFF2-40B4-BE49-F238E27FC236}">
                <a16:creationId xmlns:a16="http://schemas.microsoft.com/office/drawing/2014/main" id="{10BD3112-EAC3-074B-935E-1AAB8A0FB690}"/>
              </a:ext>
            </a:extLst>
          </p:cNvPr>
          <p:cNvSpPr>
            <a:spLocks noGrp="1"/>
          </p:cNvSpPr>
          <p:nvPr>
            <p:ph type="body" sz="quarter" idx="14"/>
          </p:nvPr>
        </p:nvSpPr>
        <p:spPr>
          <a:xfrm>
            <a:off x="6163618"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
        <p:nvSpPr>
          <p:cNvPr id="22" name="Text Placeholder 18">
            <a:extLst>
              <a:ext uri="{FF2B5EF4-FFF2-40B4-BE49-F238E27FC236}">
                <a16:creationId xmlns:a16="http://schemas.microsoft.com/office/drawing/2014/main" id="{5860FABD-4584-DC44-A11D-A0F19DC2E540}"/>
              </a:ext>
            </a:extLst>
          </p:cNvPr>
          <p:cNvSpPr>
            <a:spLocks noGrp="1"/>
          </p:cNvSpPr>
          <p:nvPr>
            <p:ph type="body" sz="quarter" idx="15"/>
          </p:nvPr>
        </p:nvSpPr>
        <p:spPr>
          <a:xfrm>
            <a:off x="8950612" y="1485902"/>
            <a:ext cx="2651760" cy="4714874"/>
          </a:xfrm>
        </p:spPr>
        <p:txBody>
          <a:bodyPr/>
          <a:lstStyle>
            <a:lvl1pPr marL="0" indent="0">
              <a:lnSpc>
                <a:spcPct val="100000"/>
              </a:lnSpc>
              <a:spcAft>
                <a:spcPts val="400"/>
              </a:spcAft>
              <a:buNone/>
              <a:defRPr sz="1200" b="1"/>
            </a:lvl1pPr>
            <a:lvl2pPr marL="231775" indent="-222250">
              <a:lnSpc>
                <a:spcPct val="100000"/>
              </a:lnSpc>
              <a:spcAft>
                <a:spcPts val="400"/>
              </a:spcAft>
              <a:tabLst/>
              <a:defRPr sz="1200"/>
            </a:lvl2pPr>
            <a:lvl3pPr marL="496888" indent="-222250">
              <a:lnSpc>
                <a:spcPct val="100000"/>
              </a:lnSpc>
              <a:spcAft>
                <a:spcPts val="400"/>
              </a:spcAft>
              <a:tabLst/>
              <a:defRPr sz="1200"/>
            </a:lvl3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68846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ed 3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50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07F1E55-AB57-4714-9F81-5D5647C60FF4}"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41335"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41337"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4288770" y="2421698"/>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4288772" y="1797285"/>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6">
            <a:extLst>
              <a:ext uri="{FF2B5EF4-FFF2-40B4-BE49-F238E27FC236}">
                <a16:creationId xmlns:a16="http://schemas.microsoft.com/office/drawing/2014/main" id="{141C6700-202C-5141-8752-90A24C8C5C15}"/>
              </a:ext>
            </a:extLst>
          </p:cNvPr>
          <p:cNvSpPr>
            <a:spLocks noGrp="1"/>
          </p:cNvSpPr>
          <p:nvPr>
            <p:ph type="body" sz="quarter" idx="17"/>
          </p:nvPr>
        </p:nvSpPr>
        <p:spPr>
          <a:xfrm>
            <a:off x="8036211" y="2415826"/>
            <a:ext cx="3566160" cy="3221783"/>
          </a:xfrm>
        </p:spPr>
        <p:txBody>
          <a:bodyPr numCol="1" spcCol="720000">
            <a:noAutofit/>
          </a:bodyPr>
          <a:lstStyle>
            <a:lvl1pPr marL="285750" indent="-285750">
              <a:buFont typeface="Lucida Grande" panose="020B0600040502020204" pitchFamily="34" charset="0"/>
              <a:buChar char="►"/>
              <a:defRPr/>
            </a:lvl1pPr>
            <a:lvl2pPr marL="628650" indent="-171450">
              <a:buFont typeface="Lucida Grande" panose="020B0600040502020204" pitchFamily="34" charset="0"/>
              <a:buChar char="►"/>
              <a:defRPr/>
            </a:lvl2pPr>
            <a:lvl3pPr marL="1085850" indent="-171450">
              <a:buFont typeface="Lucida Grande" panose="020B0600040502020204" pitchFamily="34" charset="0"/>
              <a:buChar char="►"/>
              <a:defRPr/>
            </a:lvl3pPr>
            <a:lvl4pPr marL="1543050" indent="-171450">
              <a:buFont typeface="Lucida Grande" panose="020B0600040502020204" pitchFamily="34" charset="0"/>
              <a:buChar char="►"/>
              <a:defRPr/>
            </a:lvl4pPr>
            <a:lvl5pPr marL="2000250" indent="-171450">
              <a:buFont typeface="Lucida Grande" panose="020B06000405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0F280866-7156-AC48-A61B-945D708B176E}"/>
              </a:ext>
            </a:extLst>
          </p:cNvPr>
          <p:cNvSpPr>
            <a:spLocks noGrp="1"/>
          </p:cNvSpPr>
          <p:nvPr>
            <p:ph type="body" sz="quarter" idx="18"/>
          </p:nvPr>
        </p:nvSpPr>
        <p:spPr>
          <a:xfrm>
            <a:off x="8036213" y="1791413"/>
            <a:ext cx="356616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53256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rrow grey tab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AC550F5B-504F-4587-8405-383A2A84855C}"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7" name="Table Placeholder 6">
            <a:extLst>
              <a:ext uri="{FF2B5EF4-FFF2-40B4-BE49-F238E27FC236}">
                <a16:creationId xmlns:a16="http://schemas.microsoft.com/office/drawing/2014/main" id="{26BBB133-51DA-7449-96C0-54B15DFF4702}"/>
              </a:ext>
            </a:extLst>
          </p:cNvPr>
          <p:cNvSpPr>
            <a:spLocks noGrp="1"/>
          </p:cNvSpPr>
          <p:nvPr>
            <p:ph type="tbl" sz="quarter" idx="14"/>
          </p:nvPr>
        </p:nvSpPr>
        <p:spPr>
          <a:xfrm>
            <a:off x="589628" y="1485901"/>
            <a:ext cx="11027999" cy="4714874"/>
          </a:xfrm>
        </p:spPr>
        <p:txBody>
          <a:bodyPr/>
          <a:lstStyle>
            <a:lvl1pPr marL="0" indent="0">
              <a:buFontTx/>
              <a:buNone/>
              <a:defRPr sz="1000"/>
            </a:lvl1pPr>
          </a:lstStyle>
          <a:p>
            <a:endParaRPr lang="en-US"/>
          </a:p>
        </p:txBody>
      </p:sp>
    </p:spTree>
    <p:extLst>
      <p:ext uri="{BB962C8B-B14F-4D97-AF65-F5344CB8AC3E}">
        <p14:creationId xmlns:p14="http://schemas.microsoft.com/office/powerpoint/2010/main" val="319756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rrow grey 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89B1A30-7C69-1A43-A36E-2B9C4EDEA1F3}"/>
              </a:ext>
            </a:extLst>
          </p:cNvPr>
          <p:cNvPicPr>
            <a:picLocks noChangeAspect="1"/>
          </p:cNvPicPr>
          <p:nvPr userDrawn="1"/>
        </p:nvPicPr>
        <p:blipFill>
          <a:blip r:embed="rId2"/>
          <a:stretch>
            <a:fillRect/>
          </a:stretch>
        </p:blipFill>
        <p:spPr>
          <a:xfrm>
            <a:off x="-1471" y="0"/>
            <a:ext cx="12193471" cy="6858000"/>
          </a:xfrm>
          <a:prstGeom prst="rect">
            <a:avLst/>
          </a:prstGeom>
        </p:spPr>
      </p:pic>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221CAAA9-AC2C-4C93-A392-9584695D9B09}"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153841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olid grey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D7FB8E-2520-0148-B62E-CBEC4839AFAF}"/>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riangle 7">
            <a:extLst>
              <a:ext uri="{FF2B5EF4-FFF2-40B4-BE49-F238E27FC236}">
                <a16:creationId xmlns:a16="http://schemas.microsoft.com/office/drawing/2014/main" id="{86606E7C-9558-464A-A1ED-B5953210E674}"/>
              </a:ext>
            </a:extLst>
          </p:cNvPr>
          <p:cNvSpPr/>
          <p:nvPr userDrawn="1"/>
        </p:nvSpPr>
        <p:spPr>
          <a:xfrm rot="5400000">
            <a:off x="-143547" y="560406"/>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pic>
        <p:nvPicPr>
          <p:cNvPr id="10" name="Picture 9">
            <a:extLst>
              <a:ext uri="{FF2B5EF4-FFF2-40B4-BE49-F238E27FC236}">
                <a16:creationId xmlns:a16="http://schemas.microsoft.com/office/drawing/2014/main" id="{AD7E1B74-4441-7240-90E5-9282716F64AD}"/>
              </a:ext>
            </a:extLst>
          </p:cNvPr>
          <p:cNvPicPr>
            <a:picLocks noChangeAspect="1"/>
          </p:cNvPicPr>
          <p:nvPr userDrawn="1"/>
        </p:nvPicPr>
        <p:blipFill>
          <a:blip r:embed="rId2"/>
          <a:stretch>
            <a:fillRect/>
          </a:stretch>
        </p:blipFill>
        <p:spPr>
          <a:xfrm>
            <a:off x="10773230" y="487577"/>
            <a:ext cx="829141" cy="335383"/>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945BC55-9D01-4D37-8D6B-9A0325295AE6}"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103115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ivider slide header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EF8EA31-9F73-48E7-9DF7-E765D2419688}"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8" name="Triangle 7">
            <a:extLst>
              <a:ext uri="{FF2B5EF4-FFF2-40B4-BE49-F238E27FC236}">
                <a16:creationId xmlns:a16="http://schemas.microsoft.com/office/drawing/2014/main" id="{CA80C093-841D-C747-88DB-56A39723CCFC}"/>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08483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viderslide section number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AF590C6-F43B-C747-97D3-A1A9690E7932}"/>
              </a:ext>
            </a:extLst>
          </p:cNvPr>
          <p:cNvPicPr>
            <a:picLocks noChangeAspect="1"/>
          </p:cNvPicPr>
          <p:nvPr userDrawn="1"/>
        </p:nvPicPr>
        <p:blipFill>
          <a:blip r:embed="rId2"/>
          <a:stretch>
            <a:fillRect/>
          </a:stretch>
        </p:blipFill>
        <p:spPr>
          <a:xfrm>
            <a:off x="0" y="827"/>
            <a:ext cx="12192000" cy="6857173"/>
          </a:xfrm>
          <a:prstGeom prst="rect">
            <a:avLst/>
          </a:prstGeom>
          <a:solidFill>
            <a:schemeClr val="bg1"/>
          </a:solidFill>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1883784" y="3130835"/>
            <a:ext cx="5281201" cy="596329"/>
          </a:xfrm>
        </p:spPr>
        <p:txBody>
          <a:bodyPr anchor="ctr">
            <a:normAutofit/>
          </a:bodyPr>
          <a:lstStyle>
            <a:lvl1pPr algn="r">
              <a:defRPr sz="3600" b="0">
                <a:solidFill>
                  <a:schemeClr val="bg1"/>
                </a:solidFill>
                <a:latin typeface="Georgia" panose="02040502050405020303" pitchFamily="18" charset="0"/>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83CFDFE-E06E-4DBC-9C58-350188BB81D6}"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7164986" y="-420923"/>
            <a:ext cx="3797860" cy="6857172"/>
          </a:xfrm>
        </p:spPr>
        <p:txBody>
          <a:bodyPr anchor="b">
            <a:noAutofit/>
          </a:bodyPr>
          <a:lstStyle>
            <a:lvl1pPr marL="0" indent="0" algn="ctr">
              <a:lnSpc>
                <a:spcPct val="100000"/>
              </a:lnSpc>
              <a:buFontTx/>
              <a:buNone/>
              <a:defRPr sz="500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1</a:t>
            </a:r>
          </a:p>
        </p:txBody>
      </p:sp>
      <p:sp>
        <p:nvSpPr>
          <p:cNvPr id="8" name="Triangle 7">
            <a:extLst>
              <a:ext uri="{FF2B5EF4-FFF2-40B4-BE49-F238E27FC236}">
                <a16:creationId xmlns:a16="http://schemas.microsoft.com/office/drawing/2014/main" id="{CA80C093-841D-C747-88DB-56A39723CCFC}"/>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2031259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rple arrow diver slide ">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5D5945E-9A00-7D4C-A86A-7A6C3C69DECB}"/>
              </a:ext>
            </a:extLst>
          </p:cNvPr>
          <p:cNvPicPr>
            <a:picLocks noChangeAspect="1"/>
          </p:cNvPicPr>
          <p:nvPr userDrawn="1"/>
        </p:nvPicPr>
        <p:blipFill>
          <a:blip r:embed="rId2"/>
          <a:stretch>
            <a:fillRect/>
          </a:stretch>
        </p:blipFill>
        <p:spPr>
          <a:xfrm>
            <a:off x="-5379" y="-3266"/>
            <a:ext cx="12199278" cy="6861266"/>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120766C4-4A85-4330-BFDC-FF38A1369958}"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3364230"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sp>
        <p:nvSpPr>
          <p:cNvPr id="9" name="Triangle 8">
            <a:extLst>
              <a:ext uri="{FF2B5EF4-FFF2-40B4-BE49-F238E27FC236}">
                <a16:creationId xmlns:a16="http://schemas.microsoft.com/office/drawing/2014/main" id="{3FA82593-A71F-0140-9825-BEAF9127B8BA}"/>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pic>
        <p:nvPicPr>
          <p:cNvPr id="12" name="Picture 11">
            <a:extLst>
              <a:ext uri="{FF2B5EF4-FFF2-40B4-BE49-F238E27FC236}">
                <a16:creationId xmlns:a16="http://schemas.microsoft.com/office/drawing/2014/main" id="{4E28CB22-31AB-2248-961C-DB7EAAE3891E}"/>
              </a:ext>
            </a:extLst>
          </p:cNvPr>
          <p:cNvPicPr>
            <a:picLocks noChangeAspect="1"/>
          </p:cNvPicPr>
          <p:nvPr userDrawn="1"/>
        </p:nvPicPr>
        <p:blipFill>
          <a:blip r:embed="rId3"/>
          <a:stretch>
            <a:fillRect/>
          </a:stretch>
        </p:blipFill>
        <p:spPr>
          <a:xfrm>
            <a:off x="10773230" y="487577"/>
            <a:ext cx="829141" cy="335383"/>
          </a:xfrm>
          <a:prstGeom prst="rect">
            <a:avLst/>
          </a:prstGeom>
        </p:spPr>
      </p:pic>
    </p:spTree>
    <p:extLst>
      <p:ext uri="{BB962C8B-B14F-4D97-AF65-F5344CB8AC3E}">
        <p14:creationId xmlns:p14="http://schemas.microsoft.com/office/powerpoint/2010/main" val="180479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olid purple divider slide ">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5C56F7-E853-8A49-A1D7-FEE0E4E239E4}"/>
              </a:ext>
            </a:extLst>
          </p:cNvPr>
          <p:cNvPicPr>
            <a:picLocks noChangeAspect="1"/>
          </p:cNvPicPr>
          <p:nvPr userDrawn="1"/>
        </p:nvPicPr>
        <p:blipFill>
          <a:blip r:embed="rId2"/>
          <a:stretch>
            <a:fillRect/>
          </a:stretch>
        </p:blipFill>
        <p:spPr>
          <a:xfrm>
            <a:off x="0" y="-1"/>
            <a:ext cx="12193472" cy="6858001"/>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solidFill>
                  <a:schemeClr val="bg1"/>
                </a:solidFill>
              </a:defRPr>
            </a:lvl1pPr>
          </a:lstStyle>
          <a:p>
            <a:fld id="{23ADDE1D-A99C-421E-87B2-2310D891ABAA}"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bg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6955156" cy="3822382"/>
          </a:xfrm>
        </p:spPr>
        <p:txBody>
          <a:bodyPr>
            <a:noAutofit/>
          </a:bodyPr>
          <a:lstStyle>
            <a:lvl1pPr marL="0" indent="0">
              <a:lnSpc>
                <a:spcPct val="100000"/>
              </a:lnSpc>
              <a:buFontTx/>
              <a:buNone/>
              <a:defRPr sz="36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35122793-87E6-FF45-B7BD-18EF6695A1AD}"/>
              </a:ext>
            </a:extLst>
          </p:cNvPr>
          <p:cNvPicPr>
            <a:picLocks noChangeAspect="1"/>
          </p:cNvPicPr>
          <p:nvPr userDrawn="1"/>
        </p:nvPicPr>
        <p:blipFill>
          <a:blip r:embed="rId3">
            <a:lum bright="70000" contrast="-70000"/>
            <a:extLst>
              <a:ext uri="{BEBA8EAE-BF5A-486C-A8C5-ECC9F3942E4B}">
                <a14:imgProps xmlns:a14="http://schemas.microsoft.com/office/drawing/2010/main">
                  <a14:imgLayer r:embed="rId4">
                    <a14:imgEffect>
                      <a14:colorTemperature colorTemp="1500"/>
                    </a14:imgEffect>
                    <a14:imgEffect>
                      <a14:saturation sat="0"/>
                    </a14:imgEffect>
                  </a14:imgLayer>
                </a14:imgProps>
              </a:ext>
            </a:extLst>
          </a:blip>
          <a:stretch>
            <a:fillRect/>
          </a:stretch>
        </p:blipFill>
        <p:spPr>
          <a:xfrm>
            <a:off x="10773230" y="487577"/>
            <a:ext cx="829141" cy="335383"/>
          </a:xfrm>
          <a:prstGeom prst="rect">
            <a:avLst/>
          </a:prstGeom>
        </p:spPr>
      </p:pic>
      <p:sp>
        <p:nvSpPr>
          <p:cNvPr id="10" name="Triangle 9">
            <a:extLst>
              <a:ext uri="{FF2B5EF4-FFF2-40B4-BE49-F238E27FC236}">
                <a16:creationId xmlns:a16="http://schemas.microsoft.com/office/drawing/2014/main" id="{25BBAB7F-B200-3F41-8A2F-4A257F0E215F}"/>
              </a:ext>
            </a:extLst>
          </p:cNvPr>
          <p:cNvSpPr/>
          <p:nvPr userDrawn="1"/>
        </p:nvSpPr>
        <p:spPr>
          <a:xfrm rot="5400000">
            <a:off x="-143547" y="566979"/>
            <a:ext cx="596377" cy="32004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119238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ivider slide arrow">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3BEC28-B35D-6F43-93C8-53DD7560EC7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1D04E7D-FAEE-4429-A901-B9E077D59D3C}"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solidFill>
                  <a:schemeClr val="tx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70" y="2354579"/>
            <a:ext cx="7963218" cy="2030322"/>
          </a:xfrm>
        </p:spPr>
        <p:txBody>
          <a:bodyPr>
            <a:noAutofit/>
          </a:bodyPr>
          <a:lstStyle>
            <a:lvl1pPr marL="0" indent="0">
              <a:lnSpc>
                <a:spcPct val="100000"/>
              </a:lnSpc>
              <a:buFontTx/>
              <a:buNone/>
              <a:defRPr sz="3600">
                <a:solidFill>
                  <a:schemeClr val="tx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Click to edit Master text styles</a:t>
            </a:r>
          </a:p>
        </p:txBody>
      </p:sp>
      <p:pic>
        <p:nvPicPr>
          <p:cNvPr id="9" name="Picture 8">
            <a:extLst>
              <a:ext uri="{FF2B5EF4-FFF2-40B4-BE49-F238E27FC236}">
                <a16:creationId xmlns:a16="http://schemas.microsoft.com/office/drawing/2014/main" id="{750494D5-0247-9847-BAA3-256953C40FFA}"/>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1" name="Text Placeholder 6">
            <a:extLst>
              <a:ext uri="{FF2B5EF4-FFF2-40B4-BE49-F238E27FC236}">
                <a16:creationId xmlns:a16="http://schemas.microsoft.com/office/drawing/2014/main" id="{BCE02CA9-A4F4-324A-AD34-544BEA8B6F2A}"/>
              </a:ext>
            </a:extLst>
          </p:cNvPr>
          <p:cNvSpPr>
            <a:spLocks noGrp="1"/>
          </p:cNvSpPr>
          <p:nvPr>
            <p:ph type="body" sz="quarter" idx="14"/>
          </p:nvPr>
        </p:nvSpPr>
        <p:spPr>
          <a:xfrm>
            <a:off x="1588769" y="4644189"/>
            <a:ext cx="4902519" cy="15327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34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ingle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6527803" y="1303020"/>
            <a:ext cx="4227511"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9C2AF2C5-7D55-4064-92DD-E5AEEAE5ABDF}"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6527803" y="2354579"/>
            <a:ext cx="4227510" cy="382238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88768" y="1303020"/>
            <a:ext cx="4075431" cy="4897755"/>
          </a:xfrm>
        </p:spPr>
        <p:txBody>
          <a:bodyPr/>
          <a:lstStyle/>
          <a:p>
            <a:endParaRPr lang="en-US"/>
          </a:p>
        </p:txBody>
      </p:sp>
    </p:spTree>
    <p:extLst>
      <p:ext uri="{BB962C8B-B14F-4D97-AF65-F5344CB8AC3E}">
        <p14:creationId xmlns:p14="http://schemas.microsoft.com/office/powerpoint/2010/main" val="32458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column and 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CB82E96-94F7-43E8-B77A-3577B8938361}"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8" y="1485584"/>
            <a:ext cx="5901660" cy="4691062"/>
          </a:xfrm>
        </p:spPr>
        <p:txBody>
          <a:bodyPr>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7694613" y="2354264"/>
            <a:ext cx="3060700" cy="2145548"/>
          </a:xfrm>
          <a:noFill/>
          <a:ln>
            <a:noFill/>
          </a:ln>
        </p:spPr>
        <p:txBody>
          <a:bodyPr vert="horz"/>
          <a:lstStyle>
            <a:lvl1pPr marL="0" indent="0">
              <a:lnSpc>
                <a:spcPct val="100000"/>
              </a:lnSpc>
              <a:buFontTx/>
              <a:buNone/>
              <a:defRPr sz="200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r>
              <a:rPr lang="en-US"/>
              <a:t>Click to edit Master text styles</a:t>
            </a:r>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7694613" y="4620305"/>
            <a:ext cx="3060700" cy="565150"/>
          </a:xfrm>
        </p:spPr>
        <p:txBody>
          <a:bodyPr/>
          <a:lstStyle>
            <a:lvl1pPr marL="0" indent="0">
              <a:buFontTx/>
              <a:buNone/>
              <a:defRPr sz="1200" b="1" i="0">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Tree>
    <p:extLst>
      <p:ext uri="{BB962C8B-B14F-4D97-AF65-F5344CB8AC3E}">
        <p14:creationId xmlns:p14="http://schemas.microsoft.com/office/powerpoint/2010/main" val="349907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pictur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0" y="0"/>
            <a:ext cx="12192000" cy="6858000"/>
          </a:xfrm>
        </p:spPr>
        <p:txBody>
          <a:bodyPr/>
          <a:lstStyle/>
          <a:p>
            <a:endParaRPr lang="en-US"/>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4F616BDC-B49C-42AB-A185-28AE3F0661C1}"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23315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our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499"/>
            <a:ext cx="4227511" cy="489685"/>
          </a:xfrm>
        </p:spPr>
        <p:txBody>
          <a:bodyPr/>
          <a:lstStyle/>
          <a:p>
            <a:r>
              <a:rPr lang="en-US"/>
              <a:t>Click to edit Master title style</a:t>
            </a:r>
          </a:p>
        </p:txBody>
      </p:sp>
      <p:pic>
        <p:nvPicPr>
          <p:cNvPr id="14" name="Picture 13">
            <a:extLst>
              <a:ext uri="{FF2B5EF4-FFF2-40B4-BE49-F238E27FC236}">
                <a16:creationId xmlns:a16="http://schemas.microsoft.com/office/drawing/2014/main" id="{494174C9-2DAC-E847-BC55-C5E52C4CF1C1}"/>
              </a:ext>
            </a:extLst>
          </p:cNvPr>
          <p:cNvPicPr>
            <a:picLocks noChangeAspect="1"/>
          </p:cNvPicPr>
          <p:nvPr userDrawn="1"/>
        </p:nvPicPr>
        <p:blipFill>
          <a:blip r:embed="rId2"/>
          <a:stretch>
            <a:fillRect/>
          </a:stretch>
        </p:blipFill>
        <p:spPr>
          <a:xfrm>
            <a:off x="-1471" y="0"/>
            <a:ext cx="12193471" cy="6858000"/>
          </a:xfrm>
          <a:prstGeom prst="rect">
            <a:avLst/>
          </a:prstGeom>
        </p:spPr>
      </p:pic>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BA2EB0B3-B164-4C08-B0C8-CA8C808CA7C2}"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1558925"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58925" y="1972577"/>
            <a:ext cx="1908175" cy="2414738"/>
          </a:xfrm>
        </p:spPr>
        <p:txBody>
          <a:bodyPr/>
          <a:lstStyle/>
          <a:p>
            <a:endParaRPr lang="en-US"/>
          </a:p>
        </p:txBody>
      </p:sp>
      <p:sp>
        <p:nvSpPr>
          <p:cNvPr id="11" name="Picture Placeholder 6">
            <a:extLst>
              <a:ext uri="{FF2B5EF4-FFF2-40B4-BE49-F238E27FC236}">
                <a16:creationId xmlns:a16="http://schemas.microsoft.com/office/drawing/2014/main" id="{5A03730C-AA32-F940-847A-646B50FA5312}"/>
              </a:ext>
            </a:extLst>
          </p:cNvPr>
          <p:cNvSpPr>
            <a:spLocks noGrp="1"/>
          </p:cNvSpPr>
          <p:nvPr>
            <p:ph type="pic" sz="quarter" idx="15"/>
          </p:nvPr>
        </p:nvSpPr>
        <p:spPr>
          <a:xfrm>
            <a:off x="3588251" y="1972577"/>
            <a:ext cx="1908175" cy="2414738"/>
          </a:xfrm>
        </p:spPr>
        <p:txBody>
          <a:bodyPr/>
          <a:lstStyle/>
          <a:p>
            <a:endParaRPr lang="en-US"/>
          </a:p>
        </p:txBody>
      </p:sp>
      <p:sp>
        <p:nvSpPr>
          <p:cNvPr id="12" name="Picture Placeholder 6">
            <a:extLst>
              <a:ext uri="{FF2B5EF4-FFF2-40B4-BE49-F238E27FC236}">
                <a16:creationId xmlns:a16="http://schemas.microsoft.com/office/drawing/2014/main" id="{BCAD3488-3145-4040-B5FB-B8091880045E}"/>
              </a:ext>
            </a:extLst>
          </p:cNvPr>
          <p:cNvSpPr>
            <a:spLocks noGrp="1"/>
          </p:cNvSpPr>
          <p:nvPr>
            <p:ph type="pic" sz="quarter" idx="16"/>
          </p:nvPr>
        </p:nvSpPr>
        <p:spPr>
          <a:xfrm>
            <a:off x="5617577" y="1972577"/>
            <a:ext cx="1908175" cy="2414738"/>
          </a:xfrm>
        </p:spPr>
        <p:txBody>
          <a:bodyPr/>
          <a:lstStyle/>
          <a:p>
            <a:endParaRPr lang="en-US"/>
          </a:p>
        </p:txBody>
      </p:sp>
      <p:sp>
        <p:nvSpPr>
          <p:cNvPr id="13" name="Picture Placeholder 6">
            <a:extLst>
              <a:ext uri="{FF2B5EF4-FFF2-40B4-BE49-F238E27FC236}">
                <a16:creationId xmlns:a16="http://schemas.microsoft.com/office/drawing/2014/main" id="{9FD915FB-48F9-2A45-BD71-B8719AA58540}"/>
              </a:ext>
            </a:extLst>
          </p:cNvPr>
          <p:cNvSpPr>
            <a:spLocks noGrp="1"/>
          </p:cNvSpPr>
          <p:nvPr>
            <p:ph type="pic" sz="quarter" idx="17"/>
          </p:nvPr>
        </p:nvSpPr>
        <p:spPr>
          <a:xfrm>
            <a:off x="7646903" y="1972577"/>
            <a:ext cx="1908175" cy="2414738"/>
          </a:xfrm>
        </p:spPr>
        <p:txBody>
          <a:bodyPr/>
          <a:lstStyle/>
          <a:p>
            <a:endParaRPr lang="en-US"/>
          </a:p>
        </p:txBody>
      </p:sp>
      <p:pic>
        <p:nvPicPr>
          <p:cNvPr id="15" name="Picture 14">
            <a:extLst>
              <a:ext uri="{FF2B5EF4-FFF2-40B4-BE49-F238E27FC236}">
                <a16:creationId xmlns:a16="http://schemas.microsoft.com/office/drawing/2014/main" id="{977D67F6-5B73-F34D-802B-DBC4369FA944}"/>
              </a:ext>
            </a:extLst>
          </p:cNvPr>
          <p:cNvPicPr>
            <a:picLocks noChangeAspect="1"/>
          </p:cNvPicPr>
          <p:nvPr userDrawn="1"/>
        </p:nvPicPr>
        <p:blipFill>
          <a:blip r:embed="rId3"/>
          <a:stretch>
            <a:fillRect/>
          </a:stretch>
        </p:blipFill>
        <p:spPr>
          <a:xfrm>
            <a:off x="10773230" y="487577"/>
            <a:ext cx="829141" cy="335383"/>
          </a:xfrm>
          <a:prstGeom prst="rect">
            <a:avLst/>
          </a:prstGeom>
        </p:spPr>
      </p:pic>
      <p:sp>
        <p:nvSpPr>
          <p:cNvPr id="16" name="Text Placeholder 6">
            <a:extLst>
              <a:ext uri="{FF2B5EF4-FFF2-40B4-BE49-F238E27FC236}">
                <a16:creationId xmlns:a16="http://schemas.microsoft.com/office/drawing/2014/main" id="{17BF3819-FAEB-AE4A-A659-86CF1F5E25E8}"/>
              </a:ext>
            </a:extLst>
          </p:cNvPr>
          <p:cNvSpPr>
            <a:spLocks noGrp="1"/>
          </p:cNvSpPr>
          <p:nvPr>
            <p:ph type="body" sz="quarter" idx="18" hasCustomPrompt="1"/>
          </p:nvPr>
        </p:nvSpPr>
        <p:spPr>
          <a:xfrm>
            <a:off x="3588251"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7" name="Text Placeholder 6">
            <a:extLst>
              <a:ext uri="{FF2B5EF4-FFF2-40B4-BE49-F238E27FC236}">
                <a16:creationId xmlns:a16="http://schemas.microsoft.com/office/drawing/2014/main" id="{711532F2-B439-F043-A60E-EE6542812239}"/>
              </a:ext>
            </a:extLst>
          </p:cNvPr>
          <p:cNvSpPr>
            <a:spLocks noGrp="1"/>
          </p:cNvSpPr>
          <p:nvPr>
            <p:ph type="body" sz="quarter" idx="19" hasCustomPrompt="1"/>
          </p:nvPr>
        </p:nvSpPr>
        <p:spPr>
          <a:xfrm>
            <a:off x="5617577"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8" name="Text Placeholder 6">
            <a:extLst>
              <a:ext uri="{FF2B5EF4-FFF2-40B4-BE49-F238E27FC236}">
                <a16:creationId xmlns:a16="http://schemas.microsoft.com/office/drawing/2014/main" id="{AB31F559-58A8-D942-A7AB-AC924652810A}"/>
              </a:ext>
            </a:extLst>
          </p:cNvPr>
          <p:cNvSpPr>
            <a:spLocks noGrp="1"/>
          </p:cNvSpPr>
          <p:nvPr>
            <p:ph type="body" sz="quarter" idx="20" hasCustomPrompt="1"/>
          </p:nvPr>
        </p:nvSpPr>
        <p:spPr>
          <a:xfrm>
            <a:off x="7646903"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9" name="Text Placeholder 6">
            <a:extLst>
              <a:ext uri="{FF2B5EF4-FFF2-40B4-BE49-F238E27FC236}">
                <a16:creationId xmlns:a16="http://schemas.microsoft.com/office/drawing/2014/main" id="{97539770-909E-D14D-9E67-3F17B2B3B891}"/>
              </a:ext>
            </a:extLst>
          </p:cNvPr>
          <p:cNvSpPr>
            <a:spLocks noGrp="1"/>
          </p:cNvSpPr>
          <p:nvPr>
            <p:ph type="body" sz="quarter" idx="21" hasCustomPrompt="1"/>
          </p:nvPr>
        </p:nvSpPr>
        <p:spPr>
          <a:xfrm>
            <a:off x="1558925"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0" name="Text Placeholder 6">
            <a:extLst>
              <a:ext uri="{FF2B5EF4-FFF2-40B4-BE49-F238E27FC236}">
                <a16:creationId xmlns:a16="http://schemas.microsoft.com/office/drawing/2014/main" id="{DCAF454B-0832-AC4B-9594-7571E32868F0}"/>
              </a:ext>
            </a:extLst>
          </p:cNvPr>
          <p:cNvSpPr>
            <a:spLocks noGrp="1"/>
          </p:cNvSpPr>
          <p:nvPr>
            <p:ph type="body" sz="quarter" idx="22" hasCustomPrompt="1"/>
          </p:nvPr>
        </p:nvSpPr>
        <p:spPr>
          <a:xfrm>
            <a:off x="3588251"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1" name="Text Placeholder 6">
            <a:extLst>
              <a:ext uri="{FF2B5EF4-FFF2-40B4-BE49-F238E27FC236}">
                <a16:creationId xmlns:a16="http://schemas.microsoft.com/office/drawing/2014/main" id="{CF37B1E0-42A3-E84B-833A-6D5A4A143262}"/>
              </a:ext>
            </a:extLst>
          </p:cNvPr>
          <p:cNvSpPr>
            <a:spLocks noGrp="1"/>
          </p:cNvSpPr>
          <p:nvPr>
            <p:ph type="body" sz="quarter" idx="23" hasCustomPrompt="1"/>
          </p:nvPr>
        </p:nvSpPr>
        <p:spPr>
          <a:xfrm>
            <a:off x="5617577"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2" name="Text Placeholder 6">
            <a:extLst>
              <a:ext uri="{FF2B5EF4-FFF2-40B4-BE49-F238E27FC236}">
                <a16:creationId xmlns:a16="http://schemas.microsoft.com/office/drawing/2014/main" id="{BFC491F4-F67D-9F42-861D-6A317E85A66D}"/>
              </a:ext>
            </a:extLst>
          </p:cNvPr>
          <p:cNvSpPr>
            <a:spLocks noGrp="1"/>
          </p:cNvSpPr>
          <p:nvPr>
            <p:ph type="body" sz="quarter" idx="24" hasCustomPrompt="1"/>
          </p:nvPr>
        </p:nvSpPr>
        <p:spPr>
          <a:xfrm>
            <a:off x="7646903"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Tree>
    <p:extLst>
      <p:ext uri="{BB962C8B-B14F-4D97-AF65-F5344CB8AC3E}">
        <p14:creationId xmlns:p14="http://schemas.microsoft.com/office/powerpoint/2010/main" val="2460519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rrow proc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4F03778A-497A-45B0-8EE9-A9AFA12BF1EE}"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903500" y="1712720"/>
            <a:ext cx="2966226" cy="3822382"/>
          </a:xfrm>
          <a:solidFill>
            <a:schemeClr val="bg2"/>
          </a:solidFill>
        </p:spPr>
        <p:txBody>
          <a:bodyPr lIns="288000" tIns="1080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986591" y="3573616"/>
            <a:ext cx="3752666" cy="1961485"/>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310272" y="5160884"/>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986911" y="1712719"/>
            <a:ext cx="3752346" cy="1860550"/>
          </a:xfrm>
        </p:spPr>
        <p:txBody>
          <a:bodyPr/>
          <a:lstStyle/>
          <a:p>
            <a:endParaRPr lang="en-US"/>
          </a:p>
        </p:txBody>
      </p:sp>
      <p:sp>
        <p:nvSpPr>
          <p:cNvPr id="11" name="Text Placeholder 6">
            <a:extLst>
              <a:ext uri="{FF2B5EF4-FFF2-40B4-BE49-F238E27FC236}">
                <a16:creationId xmlns:a16="http://schemas.microsoft.com/office/drawing/2014/main" id="{85F78139-2EE2-0147-A55F-828392A7D0AE}"/>
              </a:ext>
            </a:extLst>
          </p:cNvPr>
          <p:cNvSpPr>
            <a:spLocks noGrp="1"/>
          </p:cNvSpPr>
          <p:nvPr>
            <p:ph type="body" sz="quarter" idx="17"/>
          </p:nvPr>
        </p:nvSpPr>
        <p:spPr>
          <a:xfrm>
            <a:off x="8033969" y="1712720"/>
            <a:ext cx="2966226" cy="3822382"/>
          </a:xfrm>
          <a:solidFill>
            <a:schemeClr val="bg1"/>
          </a:solidFill>
          <a:ln w="3175">
            <a:solidFill>
              <a:schemeClr val="tx1"/>
            </a:solidFill>
          </a:ln>
        </p:spPr>
        <p:txBody>
          <a:bodyPr lIns="288000" tIns="216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riangle 12">
            <a:extLst>
              <a:ext uri="{FF2B5EF4-FFF2-40B4-BE49-F238E27FC236}">
                <a16:creationId xmlns:a16="http://schemas.microsoft.com/office/drawing/2014/main" id="{6E314BE3-9E1C-4346-842B-DF1DED17DAC7}"/>
              </a:ext>
            </a:extLst>
          </p:cNvPr>
          <p:cNvSpPr/>
          <p:nvPr userDrawn="1"/>
        </p:nvSpPr>
        <p:spPr>
          <a:xfrm rot="5400000">
            <a:off x="4601089" y="3711437"/>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
        <p:nvSpPr>
          <p:cNvPr id="14" name="Triangle 13">
            <a:extLst>
              <a:ext uri="{FF2B5EF4-FFF2-40B4-BE49-F238E27FC236}">
                <a16:creationId xmlns:a16="http://schemas.microsoft.com/office/drawing/2014/main" id="{8445EF5F-DE2C-924D-9309-AA64F29BD9C8}"/>
              </a:ext>
            </a:extLst>
          </p:cNvPr>
          <p:cNvSpPr/>
          <p:nvPr userDrawn="1"/>
        </p:nvSpPr>
        <p:spPr>
          <a:xfrm rot="5400000">
            <a:off x="7734581" y="3711437"/>
            <a:ext cx="596377" cy="32004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Noto Sans" panose="020B0502040504020204" pitchFamily="34" charset="0"/>
            </a:endParaRPr>
          </a:p>
        </p:txBody>
      </p:sp>
    </p:spTree>
    <p:extLst>
      <p:ext uri="{BB962C8B-B14F-4D97-AF65-F5344CB8AC3E}">
        <p14:creationId xmlns:p14="http://schemas.microsoft.com/office/powerpoint/2010/main" val="139273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ulti proces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lvl1pPr>
              <a:defRPr>
                <a:latin typeface="Arial" panose="020B0604020202020204" pitchFamily="34" charset="0"/>
                <a:cs typeface="Arial" panose="020B0604020202020204" pitchFamily="34" charset="0"/>
              </a:defRPr>
            </a:lvl1pPr>
          </a:lstStyle>
          <a:p>
            <a:fld id="{E9B21D4E-7479-4A1B-AC68-CB71A8E4FDE2}"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4515462"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7" name="Vertical Text Placeholder 6">
            <a:extLst>
              <a:ext uri="{FF2B5EF4-FFF2-40B4-BE49-F238E27FC236}">
                <a16:creationId xmlns:a16="http://schemas.microsoft.com/office/drawing/2014/main" id="{3D06FBB5-1F3A-C141-9FF3-35E0D28CF7BE}"/>
              </a:ext>
            </a:extLst>
          </p:cNvPr>
          <p:cNvSpPr>
            <a:spLocks noGrp="1"/>
          </p:cNvSpPr>
          <p:nvPr>
            <p:ph type="body" orient="vert" sz="quarter" idx="14"/>
          </p:nvPr>
        </p:nvSpPr>
        <p:spPr>
          <a:xfrm>
            <a:off x="1448091" y="4288565"/>
            <a:ext cx="2886321" cy="1269101"/>
          </a:xfrm>
          <a:solidFill>
            <a:schemeClr val="tx2"/>
          </a:solidFill>
          <a:ln>
            <a:noFill/>
          </a:ln>
        </p:spPr>
        <p:txBody>
          <a:bodyPr vert="horz" lIns="288000" tIns="144000" rIns="288000"/>
          <a:lstStyle>
            <a:lvl1pPr marL="0" indent="0">
              <a:lnSpc>
                <a:spcPct val="100000"/>
              </a:lnSpc>
              <a:buFontTx/>
              <a:buNone/>
              <a:defRPr sz="1400">
                <a:solidFill>
                  <a:schemeClr val="bg1"/>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2pPr>
            <a:lvl3pPr marL="9144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3pPr>
            <a:lvl4pPr marL="13716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4pPr>
            <a:lvl5pPr marL="1828800" indent="0">
              <a:buFontTx/>
              <a:buNone/>
              <a:defRPr>
                <a:solidFill>
                  <a:schemeClr val="tx2"/>
                </a:solidFill>
                <a:latin typeface="Noto Serif" panose="02020600060500020200" pitchFamily="18" charset="0"/>
                <a:ea typeface="Noto Serif" panose="02020600060500020200" pitchFamily="18" charset="0"/>
                <a:cs typeface="Noto Serif" panose="02020600060500020200" pitchFamily="18" charset="0"/>
              </a:defRPr>
            </a:lvl5pPr>
          </a:lstStyle>
          <a:p>
            <a:pPr lvl="0"/>
            <a:endParaRPr lang="en-US"/>
          </a:p>
        </p:txBody>
      </p:sp>
      <p:sp>
        <p:nvSpPr>
          <p:cNvPr id="12" name="Text Placeholder 11">
            <a:extLst>
              <a:ext uri="{FF2B5EF4-FFF2-40B4-BE49-F238E27FC236}">
                <a16:creationId xmlns:a16="http://schemas.microsoft.com/office/drawing/2014/main" id="{4BFAD47A-2115-1144-854B-89D94A7540A9}"/>
              </a:ext>
            </a:extLst>
          </p:cNvPr>
          <p:cNvSpPr>
            <a:spLocks noGrp="1"/>
          </p:cNvSpPr>
          <p:nvPr>
            <p:ph type="body" sz="quarter" idx="15" hasCustomPrompt="1"/>
          </p:nvPr>
        </p:nvSpPr>
        <p:spPr>
          <a:xfrm>
            <a:off x="1771772" y="5183449"/>
            <a:ext cx="3060700" cy="485727"/>
          </a:xfrm>
        </p:spPr>
        <p:txBody>
          <a:bodyPr/>
          <a:lstStyle>
            <a:lvl1pPr marL="0" indent="0">
              <a:buFontTx/>
              <a:buNone/>
              <a:defRPr sz="1200" b="1" i="0">
                <a:solidFill>
                  <a:schemeClr val="bg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Accreditation here</a:t>
            </a:r>
          </a:p>
        </p:txBody>
      </p:sp>
      <p:sp>
        <p:nvSpPr>
          <p:cNvPr id="9" name="Picture Placeholder 8">
            <a:extLst>
              <a:ext uri="{FF2B5EF4-FFF2-40B4-BE49-F238E27FC236}">
                <a16:creationId xmlns:a16="http://schemas.microsoft.com/office/drawing/2014/main" id="{61E60CA2-9F68-2547-8956-4943DA4C9030}"/>
              </a:ext>
            </a:extLst>
          </p:cNvPr>
          <p:cNvSpPr>
            <a:spLocks noGrp="1"/>
          </p:cNvSpPr>
          <p:nvPr>
            <p:ph type="pic" sz="quarter" idx="16"/>
          </p:nvPr>
        </p:nvSpPr>
        <p:spPr>
          <a:xfrm>
            <a:off x="1448411" y="1735283"/>
            <a:ext cx="2886075" cy="2441771"/>
          </a:xfrm>
        </p:spPr>
        <p:txBody>
          <a:bodyPr/>
          <a:lstStyle/>
          <a:p>
            <a:endParaRPr lang="en-US"/>
          </a:p>
        </p:txBody>
      </p:sp>
      <p:sp>
        <p:nvSpPr>
          <p:cNvPr id="15" name="Text Placeholder 6">
            <a:extLst>
              <a:ext uri="{FF2B5EF4-FFF2-40B4-BE49-F238E27FC236}">
                <a16:creationId xmlns:a16="http://schemas.microsoft.com/office/drawing/2014/main" id="{F04277CF-9CAC-8C4D-8A8F-8181F1AEC2B6}"/>
              </a:ext>
            </a:extLst>
          </p:cNvPr>
          <p:cNvSpPr>
            <a:spLocks noGrp="1"/>
          </p:cNvSpPr>
          <p:nvPr>
            <p:ph type="body" sz="quarter" idx="17"/>
          </p:nvPr>
        </p:nvSpPr>
        <p:spPr>
          <a:xfrm>
            <a:off x="6568197"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6" name="Text Placeholder 6">
            <a:extLst>
              <a:ext uri="{FF2B5EF4-FFF2-40B4-BE49-F238E27FC236}">
                <a16:creationId xmlns:a16="http://schemas.microsoft.com/office/drawing/2014/main" id="{E2906BC8-2FF1-7C4C-898E-0F70EFB235A4}"/>
              </a:ext>
            </a:extLst>
          </p:cNvPr>
          <p:cNvSpPr>
            <a:spLocks noGrp="1"/>
          </p:cNvSpPr>
          <p:nvPr>
            <p:ph type="body" sz="quarter" idx="18"/>
          </p:nvPr>
        </p:nvSpPr>
        <p:spPr>
          <a:xfrm>
            <a:off x="8620931" y="1735285"/>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ABC04E13-3AD8-9D48-B114-B8EDDCD9945D}"/>
              </a:ext>
            </a:extLst>
          </p:cNvPr>
          <p:cNvSpPr>
            <a:spLocks noGrp="1"/>
          </p:cNvSpPr>
          <p:nvPr>
            <p:ph type="body" sz="quarter" idx="19"/>
          </p:nvPr>
        </p:nvSpPr>
        <p:spPr>
          <a:xfrm>
            <a:off x="4515462"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8" name="Text Placeholder 6">
            <a:extLst>
              <a:ext uri="{FF2B5EF4-FFF2-40B4-BE49-F238E27FC236}">
                <a16:creationId xmlns:a16="http://schemas.microsoft.com/office/drawing/2014/main" id="{BE349A9A-69D7-2A4F-9601-67A651ABC53C}"/>
              </a:ext>
            </a:extLst>
          </p:cNvPr>
          <p:cNvSpPr>
            <a:spLocks noGrp="1"/>
          </p:cNvSpPr>
          <p:nvPr>
            <p:ph type="body" sz="quarter" idx="20"/>
          </p:nvPr>
        </p:nvSpPr>
        <p:spPr>
          <a:xfrm>
            <a:off x="6568197"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19" name="Text Placeholder 6">
            <a:extLst>
              <a:ext uri="{FF2B5EF4-FFF2-40B4-BE49-F238E27FC236}">
                <a16:creationId xmlns:a16="http://schemas.microsoft.com/office/drawing/2014/main" id="{134A172E-E8D5-A941-A7D5-DADCAC4A7530}"/>
              </a:ext>
            </a:extLst>
          </p:cNvPr>
          <p:cNvSpPr>
            <a:spLocks noGrp="1"/>
          </p:cNvSpPr>
          <p:nvPr>
            <p:ph type="body" sz="quarter" idx="21"/>
          </p:nvPr>
        </p:nvSpPr>
        <p:spPr>
          <a:xfrm>
            <a:off x="8620931" y="307047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0" name="Text Placeholder 6">
            <a:extLst>
              <a:ext uri="{FF2B5EF4-FFF2-40B4-BE49-F238E27FC236}">
                <a16:creationId xmlns:a16="http://schemas.microsoft.com/office/drawing/2014/main" id="{54FFE2DC-49C3-C64C-BA85-73006BA2640B}"/>
              </a:ext>
            </a:extLst>
          </p:cNvPr>
          <p:cNvSpPr>
            <a:spLocks noGrp="1"/>
          </p:cNvSpPr>
          <p:nvPr>
            <p:ph type="body" sz="quarter" idx="22"/>
          </p:nvPr>
        </p:nvSpPr>
        <p:spPr>
          <a:xfrm>
            <a:off x="4515462"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1" name="Text Placeholder 6">
            <a:extLst>
              <a:ext uri="{FF2B5EF4-FFF2-40B4-BE49-F238E27FC236}">
                <a16:creationId xmlns:a16="http://schemas.microsoft.com/office/drawing/2014/main" id="{77689463-BD02-AE4C-A3DA-EB53167A0510}"/>
              </a:ext>
            </a:extLst>
          </p:cNvPr>
          <p:cNvSpPr>
            <a:spLocks noGrp="1"/>
          </p:cNvSpPr>
          <p:nvPr>
            <p:ph type="body" sz="quarter" idx="23"/>
          </p:nvPr>
        </p:nvSpPr>
        <p:spPr>
          <a:xfrm>
            <a:off x="6568197"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2" name="Text Placeholder 6">
            <a:extLst>
              <a:ext uri="{FF2B5EF4-FFF2-40B4-BE49-F238E27FC236}">
                <a16:creationId xmlns:a16="http://schemas.microsoft.com/office/drawing/2014/main" id="{24C159DC-E703-E64F-A55F-3B8684DFCA6B}"/>
              </a:ext>
            </a:extLst>
          </p:cNvPr>
          <p:cNvSpPr>
            <a:spLocks noGrp="1"/>
          </p:cNvSpPr>
          <p:nvPr>
            <p:ph type="body" sz="quarter" idx="24"/>
          </p:nvPr>
        </p:nvSpPr>
        <p:spPr>
          <a:xfrm>
            <a:off x="8620931" y="4405666"/>
            <a:ext cx="1835150" cy="1152000"/>
          </a:xfrm>
          <a:solidFill>
            <a:schemeClr val="bg2"/>
          </a:solidFill>
        </p:spPr>
        <p:txBody>
          <a:bodyPr lIns="288000" tIns="144000" rIns="288000">
            <a:noAutofit/>
          </a:bodyPr>
          <a:lstStyle>
            <a:lvl1pPr marL="0" indent="0">
              <a:buFontTx/>
              <a:buNone/>
              <a:defRPr sz="1000"/>
            </a:lvl1pPr>
            <a:lvl2pPr marL="457200" indent="0">
              <a:buFontTx/>
              <a:buNone/>
              <a:defRPr sz="1000"/>
            </a:lvl2pPr>
            <a:lvl3pPr marL="914400" indent="0">
              <a:buFontTx/>
              <a:buNone/>
              <a:defRPr sz="1000"/>
            </a:lvl3pPr>
            <a:lvl4pPr marL="1371600" indent="0">
              <a:buFontTx/>
              <a:buNone/>
              <a:defRPr sz="1000"/>
            </a:lvl4pPr>
            <a:lvl5pPr marL="1828800" indent="0">
              <a:buFontTx/>
              <a:buNone/>
              <a:defRPr sz="1000"/>
            </a:lvl5pPr>
          </a:lstStyle>
          <a:p>
            <a:pPr lvl="0"/>
            <a:r>
              <a:rPr lang="en-US"/>
              <a:t>Click to edit Master text styles</a:t>
            </a:r>
          </a:p>
        </p:txBody>
      </p:sp>
      <p:sp>
        <p:nvSpPr>
          <p:cNvPr id="24" name="Title 1">
            <a:extLst>
              <a:ext uri="{FF2B5EF4-FFF2-40B4-BE49-F238E27FC236}">
                <a16:creationId xmlns:a16="http://schemas.microsoft.com/office/drawing/2014/main" id="{3A42398D-7401-6541-AF16-59BDD7A17D3E}"/>
              </a:ext>
            </a:extLst>
          </p:cNvPr>
          <p:cNvSpPr>
            <a:spLocks noGrp="1"/>
          </p:cNvSpPr>
          <p:nvPr>
            <p:ph type="title"/>
          </p:nvPr>
        </p:nvSpPr>
        <p:spPr>
          <a:xfrm>
            <a:off x="589628" y="564570"/>
            <a:ext cx="10013602" cy="358512"/>
          </a:xfrm>
        </p:spPr>
        <p:txBody>
          <a:bodyPr>
            <a:noAutofit/>
          </a:bodyPr>
          <a:lstStyle/>
          <a:p>
            <a:r>
              <a:rPr lang="en-US"/>
              <a:t>Click to edit Master title style</a:t>
            </a:r>
          </a:p>
        </p:txBody>
      </p:sp>
    </p:spTree>
    <p:extLst>
      <p:ext uri="{BB962C8B-B14F-4D97-AF65-F5344CB8AC3E}">
        <p14:creationId xmlns:p14="http://schemas.microsoft.com/office/powerpoint/2010/main" val="1653154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ull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3DA4B7CA-C79E-466F-B612-5D5DB31FAD0E}"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Tree>
    <p:extLst>
      <p:ext uri="{BB962C8B-B14F-4D97-AF65-F5344CB8AC3E}">
        <p14:creationId xmlns:p14="http://schemas.microsoft.com/office/powerpoint/2010/main" val="274687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4053-8201-5353-DF32-95CA74D6D8D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D0D4FA-0558-8DED-4385-657D961DD3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915544B-8F49-D13F-0DDC-DCDE9DE083AA}"/>
              </a:ext>
            </a:extLst>
          </p:cNvPr>
          <p:cNvSpPr>
            <a:spLocks noGrp="1"/>
          </p:cNvSpPr>
          <p:nvPr>
            <p:ph type="dt" sz="half" idx="10"/>
          </p:nvPr>
        </p:nvSpPr>
        <p:spPr/>
        <p:txBody>
          <a:bodyPr/>
          <a:lstStyle/>
          <a:p>
            <a:fld id="{BBC70B69-5B1D-4E7F-99BC-185CE587CA23}" type="datetime4">
              <a:rPr lang="en-US" smtClean="0"/>
              <a:t>February 12, 2024</a:t>
            </a:fld>
            <a:endParaRPr lang="en-US"/>
          </a:p>
        </p:txBody>
      </p:sp>
      <p:sp>
        <p:nvSpPr>
          <p:cNvPr id="5" name="Footer Placeholder 4">
            <a:extLst>
              <a:ext uri="{FF2B5EF4-FFF2-40B4-BE49-F238E27FC236}">
                <a16:creationId xmlns:a16="http://schemas.microsoft.com/office/drawing/2014/main" id="{242B195F-B392-0503-6F80-D27AE76479F2}"/>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6" name="Slide Number Placeholder 5">
            <a:extLst>
              <a:ext uri="{FF2B5EF4-FFF2-40B4-BE49-F238E27FC236}">
                <a16:creationId xmlns:a16="http://schemas.microsoft.com/office/drawing/2014/main" id="{3E14AC2B-500F-434B-E81D-2FCAE31BBA23}"/>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21499474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3C5A9-5023-67BC-9841-6DEF1319F7D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3C2B0FC-18CE-89EA-23C0-90AC128FA4A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ABF0DD4-DA89-0B29-B266-4FFF5018A787}"/>
              </a:ext>
            </a:extLst>
          </p:cNvPr>
          <p:cNvSpPr>
            <a:spLocks noGrp="1"/>
          </p:cNvSpPr>
          <p:nvPr>
            <p:ph type="dt" sz="half" idx="10"/>
          </p:nvPr>
        </p:nvSpPr>
        <p:spPr/>
        <p:txBody>
          <a:bodyPr/>
          <a:lstStyle/>
          <a:p>
            <a:fld id="{EAA99E23-CF87-45C3-A582-4CFFC9621E9E}" type="datetime4">
              <a:rPr lang="en-US" smtClean="0"/>
              <a:t>February 12, 2024</a:t>
            </a:fld>
            <a:endParaRPr lang="en-US"/>
          </a:p>
        </p:txBody>
      </p:sp>
      <p:sp>
        <p:nvSpPr>
          <p:cNvPr id="5" name="Footer Placeholder 4">
            <a:extLst>
              <a:ext uri="{FF2B5EF4-FFF2-40B4-BE49-F238E27FC236}">
                <a16:creationId xmlns:a16="http://schemas.microsoft.com/office/drawing/2014/main" id="{7F7CF7CA-77C7-8B56-B3E1-7013AB293881}"/>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6" name="Slide Number Placeholder 5">
            <a:extLst>
              <a:ext uri="{FF2B5EF4-FFF2-40B4-BE49-F238E27FC236}">
                <a16:creationId xmlns:a16="http://schemas.microsoft.com/office/drawing/2014/main" id="{606A559A-5658-FA89-2011-5181680145C1}"/>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232333566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8942B-FCE8-3774-A124-9490673DBA4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28C2EAE-921A-CE77-5F07-970416E195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1EDA2D3-BC57-02C3-C7F1-A6B7E2EA2599}"/>
              </a:ext>
            </a:extLst>
          </p:cNvPr>
          <p:cNvSpPr>
            <a:spLocks noGrp="1"/>
          </p:cNvSpPr>
          <p:nvPr>
            <p:ph type="dt" sz="half" idx="10"/>
          </p:nvPr>
        </p:nvSpPr>
        <p:spPr/>
        <p:txBody>
          <a:bodyPr/>
          <a:lstStyle/>
          <a:p>
            <a:fld id="{0B635E7B-A019-4C11-B662-87E80ADE145D}" type="datetime4">
              <a:rPr lang="en-US" smtClean="0"/>
              <a:t>February 12, 2024</a:t>
            </a:fld>
            <a:endParaRPr lang="en-US"/>
          </a:p>
        </p:txBody>
      </p:sp>
      <p:sp>
        <p:nvSpPr>
          <p:cNvPr id="5" name="Footer Placeholder 4">
            <a:extLst>
              <a:ext uri="{FF2B5EF4-FFF2-40B4-BE49-F238E27FC236}">
                <a16:creationId xmlns:a16="http://schemas.microsoft.com/office/drawing/2014/main" id="{87F90EAA-576C-1145-55E4-D2A1ED66C7D4}"/>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6" name="Slide Number Placeholder 5">
            <a:extLst>
              <a:ext uri="{FF2B5EF4-FFF2-40B4-BE49-F238E27FC236}">
                <a16:creationId xmlns:a16="http://schemas.microsoft.com/office/drawing/2014/main" id="{0A72F837-3D6F-BDA8-F55C-3F1B41F1D3F6}"/>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6886503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98F34-FF89-E109-97E4-B72500319E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5C4E565-2E2D-CBAC-EE7B-F9B1D62E87B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AEA523C-A66B-2446-726B-DFE7B445508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D79B7A9-8599-BA0D-A996-E5A3882F32BB}"/>
              </a:ext>
            </a:extLst>
          </p:cNvPr>
          <p:cNvSpPr>
            <a:spLocks noGrp="1"/>
          </p:cNvSpPr>
          <p:nvPr>
            <p:ph type="dt" sz="half" idx="10"/>
          </p:nvPr>
        </p:nvSpPr>
        <p:spPr/>
        <p:txBody>
          <a:bodyPr/>
          <a:lstStyle/>
          <a:p>
            <a:fld id="{A2EC83EF-8529-46AF-9087-D19731A3F955}" type="datetime4">
              <a:rPr lang="en-US" smtClean="0"/>
              <a:t>February 12, 2024</a:t>
            </a:fld>
            <a:endParaRPr lang="en-US"/>
          </a:p>
        </p:txBody>
      </p:sp>
      <p:sp>
        <p:nvSpPr>
          <p:cNvPr id="6" name="Footer Placeholder 5">
            <a:extLst>
              <a:ext uri="{FF2B5EF4-FFF2-40B4-BE49-F238E27FC236}">
                <a16:creationId xmlns:a16="http://schemas.microsoft.com/office/drawing/2014/main" id="{FEF59E5B-71C5-C38B-AB50-B0B38D3A0579}"/>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7" name="Slide Number Placeholder 6">
            <a:extLst>
              <a:ext uri="{FF2B5EF4-FFF2-40B4-BE49-F238E27FC236}">
                <a16:creationId xmlns:a16="http://schemas.microsoft.com/office/drawing/2014/main" id="{0D569EE9-E415-832F-A784-6BC4A8C52569}"/>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225498958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84FDC-E6D4-61E6-9DF0-8E10268C90D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EE5BA39-157E-100C-01F6-5855EC3E4C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A163DC-056B-D69F-CBF6-CA9992AA844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91EB26E-9693-6DBA-6D3A-347B3CFB02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0D02170-1452-30B5-8567-DABFB63DABF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15D090E-CE5F-C6BE-32B5-37927A93459F}"/>
              </a:ext>
            </a:extLst>
          </p:cNvPr>
          <p:cNvSpPr>
            <a:spLocks noGrp="1"/>
          </p:cNvSpPr>
          <p:nvPr>
            <p:ph type="dt" sz="half" idx="10"/>
          </p:nvPr>
        </p:nvSpPr>
        <p:spPr/>
        <p:txBody>
          <a:bodyPr/>
          <a:lstStyle/>
          <a:p>
            <a:fld id="{CD70B04D-A274-4F56-8428-FA8E68B80551}" type="datetime4">
              <a:rPr lang="en-US" smtClean="0"/>
              <a:t>February 12, 2024</a:t>
            </a:fld>
            <a:endParaRPr lang="en-US"/>
          </a:p>
        </p:txBody>
      </p:sp>
      <p:sp>
        <p:nvSpPr>
          <p:cNvPr id="8" name="Footer Placeholder 7">
            <a:extLst>
              <a:ext uri="{FF2B5EF4-FFF2-40B4-BE49-F238E27FC236}">
                <a16:creationId xmlns:a16="http://schemas.microsoft.com/office/drawing/2014/main" id="{9AA65203-6719-3FD7-4C3D-8C610893CBA8}"/>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9" name="Slide Number Placeholder 8">
            <a:extLst>
              <a:ext uri="{FF2B5EF4-FFF2-40B4-BE49-F238E27FC236}">
                <a16:creationId xmlns:a16="http://schemas.microsoft.com/office/drawing/2014/main" id="{0391B082-91F7-35EF-CCBD-4739449620D6}"/>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1909325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column body cop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0E93DB7B-29D9-427C-8D21-4A30B1F7264B}"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numCol="2"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445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BA5CE-4A34-C838-03F0-CEEDC60BE96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0F2FAC8-E171-1FD5-2785-DFB827A06695}"/>
              </a:ext>
            </a:extLst>
          </p:cNvPr>
          <p:cNvSpPr>
            <a:spLocks noGrp="1"/>
          </p:cNvSpPr>
          <p:nvPr>
            <p:ph type="dt" sz="half" idx="10"/>
          </p:nvPr>
        </p:nvSpPr>
        <p:spPr/>
        <p:txBody>
          <a:bodyPr/>
          <a:lstStyle/>
          <a:p>
            <a:fld id="{38423F8B-EF35-4044-9C79-B460E605CB95}" type="datetime4">
              <a:rPr lang="en-US" smtClean="0"/>
              <a:t>February 12, 2024</a:t>
            </a:fld>
            <a:endParaRPr lang="en-US"/>
          </a:p>
        </p:txBody>
      </p:sp>
      <p:sp>
        <p:nvSpPr>
          <p:cNvPr id="4" name="Footer Placeholder 3">
            <a:extLst>
              <a:ext uri="{FF2B5EF4-FFF2-40B4-BE49-F238E27FC236}">
                <a16:creationId xmlns:a16="http://schemas.microsoft.com/office/drawing/2014/main" id="{20DA1F66-5A04-C134-85FE-23B8ECDBC7CA}"/>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5" name="Slide Number Placeholder 4">
            <a:extLst>
              <a:ext uri="{FF2B5EF4-FFF2-40B4-BE49-F238E27FC236}">
                <a16:creationId xmlns:a16="http://schemas.microsoft.com/office/drawing/2014/main" id="{DCD774CB-B5E3-9DC7-838C-19AFE6C265AD}"/>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409180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AF4898-F226-5A42-242D-86AE3481EB46}"/>
              </a:ext>
            </a:extLst>
          </p:cNvPr>
          <p:cNvSpPr>
            <a:spLocks noGrp="1"/>
          </p:cNvSpPr>
          <p:nvPr>
            <p:ph type="dt" sz="half" idx="10"/>
          </p:nvPr>
        </p:nvSpPr>
        <p:spPr/>
        <p:txBody>
          <a:bodyPr/>
          <a:lstStyle/>
          <a:p>
            <a:fld id="{8A922CAD-6659-46F8-915D-508E03D316D9}" type="datetime4">
              <a:rPr lang="en-US" smtClean="0"/>
              <a:t>February 12, 2024</a:t>
            </a:fld>
            <a:endParaRPr lang="en-US"/>
          </a:p>
        </p:txBody>
      </p:sp>
      <p:sp>
        <p:nvSpPr>
          <p:cNvPr id="3" name="Footer Placeholder 2">
            <a:extLst>
              <a:ext uri="{FF2B5EF4-FFF2-40B4-BE49-F238E27FC236}">
                <a16:creationId xmlns:a16="http://schemas.microsoft.com/office/drawing/2014/main" id="{5963ADB4-3636-260A-BE59-B7C9557C49E1}"/>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4" name="Slide Number Placeholder 3">
            <a:extLst>
              <a:ext uri="{FF2B5EF4-FFF2-40B4-BE49-F238E27FC236}">
                <a16:creationId xmlns:a16="http://schemas.microsoft.com/office/drawing/2014/main" id="{BBFDCE5C-86FD-B482-5C13-8532412A95B3}"/>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324669707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35129-CE92-29D3-F67C-58E79FF24ED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DF03DC3-DAF5-FC50-7CFC-13733B4900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5DBB509-0B9A-237E-E87A-1CF68EB506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CB72A9D-C5FA-0C77-8C01-0BEC59BCD690}"/>
              </a:ext>
            </a:extLst>
          </p:cNvPr>
          <p:cNvSpPr>
            <a:spLocks noGrp="1"/>
          </p:cNvSpPr>
          <p:nvPr>
            <p:ph type="dt" sz="half" idx="10"/>
          </p:nvPr>
        </p:nvSpPr>
        <p:spPr/>
        <p:txBody>
          <a:bodyPr/>
          <a:lstStyle/>
          <a:p>
            <a:fld id="{D3A1FA62-5369-47E1-92D0-CC11C67F2292}" type="datetime4">
              <a:rPr lang="en-US" smtClean="0"/>
              <a:t>February 12, 2024</a:t>
            </a:fld>
            <a:endParaRPr lang="en-US"/>
          </a:p>
        </p:txBody>
      </p:sp>
      <p:sp>
        <p:nvSpPr>
          <p:cNvPr id="6" name="Footer Placeholder 5">
            <a:extLst>
              <a:ext uri="{FF2B5EF4-FFF2-40B4-BE49-F238E27FC236}">
                <a16:creationId xmlns:a16="http://schemas.microsoft.com/office/drawing/2014/main" id="{A0092338-F20C-FE71-45DD-A86A389BFD89}"/>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7" name="Slide Number Placeholder 6">
            <a:extLst>
              <a:ext uri="{FF2B5EF4-FFF2-40B4-BE49-F238E27FC236}">
                <a16:creationId xmlns:a16="http://schemas.microsoft.com/office/drawing/2014/main" id="{69F97894-F10E-A9C5-6AD7-06EF3138551A}"/>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288792897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52E94-60F9-0DF7-6ED4-10231B78671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706EF13-E6A8-044D-7668-DA253CB8D8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B97C50C-CE75-13AA-43A2-AEF8D5B8B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BA1F8B-EFBB-157D-B13E-DCD6069F1E4C}"/>
              </a:ext>
            </a:extLst>
          </p:cNvPr>
          <p:cNvSpPr>
            <a:spLocks noGrp="1"/>
          </p:cNvSpPr>
          <p:nvPr>
            <p:ph type="dt" sz="half" idx="10"/>
          </p:nvPr>
        </p:nvSpPr>
        <p:spPr/>
        <p:txBody>
          <a:bodyPr/>
          <a:lstStyle/>
          <a:p>
            <a:fld id="{31D7D4B2-0AA6-4581-87B7-B5C8C978F0DD}" type="datetime4">
              <a:rPr lang="en-US" smtClean="0"/>
              <a:t>February 12, 2024</a:t>
            </a:fld>
            <a:endParaRPr lang="en-US"/>
          </a:p>
        </p:txBody>
      </p:sp>
      <p:sp>
        <p:nvSpPr>
          <p:cNvPr id="6" name="Footer Placeholder 5">
            <a:extLst>
              <a:ext uri="{FF2B5EF4-FFF2-40B4-BE49-F238E27FC236}">
                <a16:creationId xmlns:a16="http://schemas.microsoft.com/office/drawing/2014/main" id="{DB3D1E69-821B-24BF-6A4C-1B28C3A1D2A3}"/>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7" name="Slide Number Placeholder 6">
            <a:extLst>
              <a:ext uri="{FF2B5EF4-FFF2-40B4-BE49-F238E27FC236}">
                <a16:creationId xmlns:a16="http://schemas.microsoft.com/office/drawing/2014/main" id="{7BB7CD12-563B-6FF3-A0B3-5B08EC905127}"/>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205451185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E3AC5-3E69-2336-AE57-70CBB8826E7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44C02EC-ADBA-39AF-E68F-2131323C7DF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06501A3-3CF1-871D-B59C-9943A8F510B2}"/>
              </a:ext>
            </a:extLst>
          </p:cNvPr>
          <p:cNvSpPr>
            <a:spLocks noGrp="1"/>
          </p:cNvSpPr>
          <p:nvPr>
            <p:ph type="dt" sz="half" idx="10"/>
          </p:nvPr>
        </p:nvSpPr>
        <p:spPr/>
        <p:txBody>
          <a:bodyPr/>
          <a:lstStyle/>
          <a:p>
            <a:fld id="{E0BE1CA3-5319-4748-8D83-35A6D73EAFE5}" type="datetime4">
              <a:rPr lang="en-US" smtClean="0"/>
              <a:t>February 12, 2024</a:t>
            </a:fld>
            <a:endParaRPr lang="en-US"/>
          </a:p>
        </p:txBody>
      </p:sp>
      <p:sp>
        <p:nvSpPr>
          <p:cNvPr id="5" name="Footer Placeholder 4">
            <a:extLst>
              <a:ext uri="{FF2B5EF4-FFF2-40B4-BE49-F238E27FC236}">
                <a16:creationId xmlns:a16="http://schemas.microsoft.com/office/drawing/2014/main" id="{58186F9B-68B5-3D00-BFD2-A6408D232C42}"/>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6" name="Slide Number Placeholder 5">
            <a:extLst>
              <a:ext uri="{FF2B5EF4-FFF2-40B4-BE49-F238E27FC236}">
                <a16:creationId xmlns:a16="http://schemas.microsoft.com/office/drawing/2014/main" id="{E90FE3DC-3F16-D1B7-5371-A383E55DD1B0}"/>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14794411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1FECFD-1B57-6509-5418-04A00B73CB6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157F387-1F19-A140-7789-2E7A439160E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CCF1A6A-66D0-3CD9-4E28-3A6EF01A7D25}"/>
              </a:ext>
            </a:extLst>
          </p:cNvPr>
          <p:cNvSpPr>
            <a:spLocks noGrp="1"/>
          </p:cNvSpPr>
          <p:nvPr>
            <p:ph type="dt" sz="half" idx="10"/>
          </p:nvPr>
        </p:nvSpPr>
        <p:spPr/>
        <p:txBody>
          <a:bodyPr/>
          <a:lstStyle/>
          <a:p>
            <a:fld id="{9EAD9444-8268-41B0-9BB0-C049A4861A70}" type="datetime4">
              <a:rPr lang="en-US" smtClean="0"/>
              <a:t>February 12, 2024</a:t>
            </a:fld>
            <a:endParaRPr lang="en-US"/>
          </a:p>
        </p:txBody>
      </p:sp>
      <p:sp>
        <p:nvSpPr>
          <p:cNvPr id="5" name="Footer Placeholder 4">
            <a:extLst>
              <a:ext uri="{FF2B5EF4-FFF2-40B4-BE49-F238E27FC236}">
                <a16:creationId xmlns:a16="http://schemas.microsoft.com/office/drawing/2014/main" id="{B2D33540-DC32-ACCE-7EE2-7E2829762EA6}"/>
              </a:ext>
            </a:extLst>
          </p:cNvPr>
          <p:cNvSpPr>
            <a:spLocks noGrp="1"/>
          </p:cNvSpPr>
          <p:nvPr>
            <p:ph type="ftr" sz="quarter" idx="11"/>
          </p:nvPr>
        </p:nvSpPr>
        <p:spPr/>
        <p:txBody>
          <a:bodyPr/>
          <a:lstStyle/>
          <a:p>
            <a:r>
              <a:rPr lang="en-US"/>
              <a:t>*Use this column only if you need to change a target completion date **See notes section below for status indicators</a:t>
            </a:r>
          </a:p>
        </p:txBody>
      </p:sp>
      <p:sp>
        <p:nvSpPr>
          <p:cNvPr id="6" name="Slide Number Placeholder 5">
            <a:extLst>
              <a:ext uri="{FF2B5EF4-FFF2-40B4-BE49-F238E27FC236}">
                <a16:creationId xmlns:a16="http://schemas.microsoft.com/office/drawing/2014/main" id="{7B74B01D-61D2-63A4-D771-FB08CC2D86E9}"/>
              </a:ext>
            </a:extLst>
          </p:cNvPr>
          <p:cNvSpPr>
            <a:spLocks noGrp="1"/>
          </p:cNvSpPr>
          <p:nvPr>
            <p:ph type="sldNum" sz="quarter" idx="12"/>
          </p:nvPr>
        </p:nvSpPr>
        <p:spPr/>
        <p:txBody>
          <a:bodyPr/>
          <a:lstStyle/>
          <a:p>
            <a:fld id="{A6C4FFDE-BBE5-FA4B-A31E-B11501A23EC2}" type="slidenum">
              <a:rPr lang="en-US" smtClean="0"/>
              <a:t>‹#›</a:t>
            </a:fld>
            <a:endParaRPr lang="en-US"/>
          </a:p>
        </p:txBody>
      </p:sp>
    </p:spTree>
    <p:extLst>
      <p:ext uri="{BB962C8B-B14F-4D97-AF65-F5344CB8AC3E}">
        <p14:creationId xmlns:p14="http://schemas.microsoft.com/office/powerpoint/2010/main" val="21458188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Interactive-Title page with purple arrow-black wordmar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A82B53C-65BC-1DB4-41DA-D9FC87D85F5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7645400" cy="6858000"/>
          </a:xfrm>
          <a:prstGeom prst="rect">
            <a:avLst/>
          </a:prstGeom>
        </p:spPr>
      </p:pic>
      <p:sp>
        <p:nvSpPr>
          <p:cNvPr id="7" name="Picture Placeholder 6">
            <a:extLst>
              <a:ext uri="{FF2B5EF4-FFF2-40B4-BE49-F238E27FC236}">
                <a16:creationId xmlns:a16="http://schemas.microsoft.com/office/drawing/2014/main" id="{51C19254-0CB4-594C-BD80-E30CA4BAA522}"/>
              </a:ext>
            </a:extLst>
          </p:cNvPr>
          <p:cNvSpPr>
            <a:spLocks noGrp="1"/>
          </p:cNvSpPr>
          <p:nvPr>
            <p:ph type="pic" sz="quarter" idx="14"/>
          </p:nvPr>
        </p:nvSpPr>
        <p:spPr>
          <a:xfrm>
            <a:off x="3736014" y="0"/>
            <a:ext cx="9240837" cy="6858000"/>
          </a:xfrm>
          <a:prstGeom prst="rect">
            <a:avLst/>
          </a:prstGeom>
        </p:spPr>
        <p:txBody>
          <a:bodyPr/>
          <a:lstStyle/>
          <a:p>
            <a:endParaRPr lang="en-US"/>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1588770" y="2657061"/>
            <a:ext cx="4170762" cy="1039091"/>
          </a:xfrm>
          <a:prstGeom prst="rect">
            <a:avLst/>
          </a:prstGeom>
        </p:spPr>
        <p:txBody>
          <a:bodyPr lIns="0" tIns="0" rIns="0" bIns="0"/>
          <a:lstStyle>
            <a:lvl1pPr>
              <a:defRPr>
                <a:solidFill>
                  <a:srgbClr val="7B3EAC"/>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1588769" y="3990108"/>
            <a:ext cx="3717523" cy="1039091"/>
          </a:xfrm>
          <a:prstGeom prst="rect">
            <a:avLst/>
          </a:prstGeom>
        </p:spPr>
        <p:txBody>
          <a:bodyPr lIns="0" tIns="0">
            <a:noAutofit/>
          </a:bodyPr>
          <a:lstStyle>
            <a:lvl1pPr>
              <a:defRPr>
                <a:solidFill>
                  <a:schemeClr val="tx1"/>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14" name="Date Placeholder 2">
            <a:extLst>
              <a:ext uri="{FF2B5EF4-FFF2-40B4-BE49-F238E27FC236}">
                <a16:creationId xmlns:a16="http://schemas.microsoft.com/office/drawing/2014/main" id="{37596888-8ACB-024E-A703-ED31FD96AED2}"/>
              </a:ext>
            </a:extLst>
          </p:cNvPr>
          <p:cNvSpPr>
            <a:spLocks noGrp="1"/>
          </p:cNvSpPr>
          <p:nvPr>
            <p:ph type="dt" sz="half" idx="10"/>
          </p:nvPr>
        </p:nvSpPr>
        <p:spPr>
          <a:xfrm>
            <a:off x="1588770" y="5257929"/>
            <a:ext cx="3428398" cy="365125"/>
          </a:xfrm>
        </p:spPr>
        <p:txBody>
          <a:bodyPr lIns="0" tIns="0" rIns="0" bIns="0">
            <a:noAutofit/>
          </a:bodyPr>
          <a:lstStyle>
            <a:lvl1pPr>
              <a:defRPr>
                <a:solidFill>
                  <a:schemeClr val="tx1"/>
                </a:solidFill>
                <a:latin typeface="Arial" panose="020B0604020202020204" pitchFamily="34" charset="0"/>
                <a:cs typeface="Arial" panose="020B0604020202020204" pitchFamily="34" charset="0"/>
              </a:defRPr>
            </a:lvl1pPr>
          </a:lstStyle>
          <a:p>
            <a:fld id="{BB85659B-B6B0-4B2D-9048-61D887782685}" type="datetime4">
              <a:rPr lang="en-US" smtClean="0"/>
              <a:t>February 12, 2024</a:t>
            </a:fld>
            <a:endParaRPr lang="en-US"/>
          </a:p>
        </p:txBody>
      </p:sp>
      <p:pic>
        <p:nvPicPr>
          <p:cNvPr id="4" name="Picture 3" descr="A picture containing colorfulness, circle, light&#10;&#10;Description automatically generated">
            <a:extLst>
              <a:ext uri="{FF2B5EF4-FFF2-40B4-BE49-F238E27FC236}">
                <a16:creationId xmlns:a16="http://schemas.microsoft.com/office/drawing/2014/main" id="{B78BD7DA-8781-6BF7-453E-1F2C705DB80A}"/>
              </a:ext>
            </a:extLst>
          </p:cNvPr>
          <p:cNvPicPr>
            <a:picLocks noChangeAspect="1"/>
          </p:cNvPicPr>
          <p:nvPr userDrawn="1"/>
        </p:nvPicPr>
        <p:blipFill>
          <a:blip r:embed="rId4"/>
          <a:stretch>
            <a:fillRect/>
          </a:stretch>
        </p:blipFill>
        <p:spPr>
          <a:xfrm>
            <a:off x="4772023" y="1636796"/>
            <a:ext cx="3584409" cy="3584409"/>
          </a:xfrm>
          <a:prstGeom prst="rect">
            <a:avLst/>
          </a:prstGeom>
        </p:spPr>
      </p:pic>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73229" y="487577"/>
            <a:ext cx="829142" cy="335454"/>
          </a:xfrm>
          <a:prstGeom prst="rect">
            <a:avLst/>
          </a:prstGeom>
        </p:spPr>
      </p:pic>
    </p:spTree>
    <p:extLst>
      <p:ext uri="{BB962C8B-B14F-4D97-AF65-F5344CB8AC3E}">
        <p14:creationId xmlns:p14="http://schemas.microsoft.com/office/powerpoint/2010/main" val="59941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Solid grey 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D7FB8E-2520-0148-B62E-CBEC4839AFAF}"/>
              </a:ext>
            </a:extLst>
          </p:cNvPr>
          <p:cNvSpPr/>
          <p:nvPr userDrawn="1"/>
        </p:nvSpPr>
        <p:spPr>
          <a:xfrm>
            <a:off x="0" y="0"/>
            <a:ext cx="12192000" cy="6858000"/>
          </a:xfrm>
          <a:prstGeom prst="rect">
            <a:avLst/>
          </a:prstGeom>
          <a:gradFill>
            <a:gsLst>
              <a:gs pos="0">
                <a:schemeClr val="bg1"/>
              </a:gs>
              <a:gs pos="80000">
                <a:srgbClr val="F2F2F2"/>
              </a:gs>
              <a:gs pos="100000">
                <a:srgbClr val="E3E3E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6095264" y="3063240"/>
            <a:ext cx="5259938" cy="731520"/>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8D2BBCB4-EE50-429D-8799-2CAA01804301}"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pic>
        <p:nvPicPr>
          <p:cNvPr id="5" name="Graphic 4">
            <a:extLst>
              <a:ext uri="{FF2B5EF4-FFF2-40B4-BE49-F238E27FC236}">
                <a16:creationId xmlns:a16="http://schemas.microsoft.com/office/drawing/2014/main" id="{429ACA55-CA65-1155-03D9-6422485A2E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773229" y="487577"/>
            <a:ext cx="829142" cy="335454"/>
          </a:xfrm>
          <a:prstGeom prst="rect">
            <a:avLst/>
          </a:prstGeom>
        </p:spPr>
      </p:pic>
    </p:spTree>
    <p:extLst>
      <p:ext uri="{BB962C8B-B14F-4D97-AF65-F5344CB8AC3E}">
        <p14:creationId xmlns:p14="http://schemas.microsoft.com/office/powerpoint/2010/main" val="181606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Four picture">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D3A87664-9DCB-AC1E-02B5-4FF88145AAFE}"/>
              </a:ext>
            </a:extLst>
          </p:cNvPr>
          <p:cNvPicPr>
            <a:picLocks noChangeAspect="1"/>
          </p:cNvPicPr>
          <p:nvPr userDrawn="1"/>
        </p:nvPicPr>
        <p:blipFill rotWithShape="1">
          <a:blip r:embed="rId2">
            <a:alphaModFix amt="40000"/>
            <a:extLst>
              <a:ext uri="{96DAC541-7B7A-43D3-8B79-37D633B846F1}">
                <asvg:svgBlip xmlns:asvg="http://schemas.microsoft.com/office/drawing/2016/SVG/main" r:embed="rId3"/>
              </a:ext>
            </a:extLst>
          </a:blip>
          <a:srcRect l="4087" r="13830"/>
          <a:stretch/>
        </p:blipFill>
        <p:spPr>
          <a:xfrm>
            <a:off x="498869" y="0"/>
            <a:ext cx="10008000" cy="6858000"/>
          </a:xfrm>
          <a:prstGeom prst="rect">
            <a:avLst/>
          </a:prstGeom>
        </p:spPr>
      </p:pic>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1499"/>
            <a:ext cx="4227511" cy="489685"/>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31216592-7A4D-4EC2-9A71-7F2F6964D5EF}"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hasCustomPrompt="1"/>
          </p:nvPr>
        </p:nvSpPr>
        <p:spPr>
          <a:xfrm>
            <a:off x="1558925"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7" name="Picture Placeholder 6">
            <a:extLst>
              <a:ext uri="{FF2B5EF4-FFF2-40B4-BE49-F238E27FC236}">
                <a16:creationId xmlns:a16="http://schemas.microsoft.com/office/drawing/2014/main" id="{C64D5E48-0000-FD46-A862-CA2D13B854B4}"/>
              </a:ext>
            </a:extLst>
          </p:cNvPr>
          <p:cNvSpPr>
            <a:spLocks noGrp="1"/>
          </p:cNvSpPr>
          <p:nvPr>
            <p:ph type="pic" sz="quarter" idx="14"/>
          </p:nvPr>
        </p:nvSpPr>
        <p:spPr>
          <a:xfrm>
            <a:off x="1558925" y="1972577"/>
            <a:ext cx="1908175" cy="2414738"/>
          </a:xfrm>
        </p:spPr>
        <p:txBody>
          <a:bodyPr/>
          <a:lstStyle/>
          <a:p>
            <a:endParaRPr lang="en-US"/>
          </a:p>
        </p:txBody>
      </p:sp>
      <p:sp>
        <p:nvSpPr>
          <p:cNvPr id="11" name="Picture Placeholder 6">
            <a:extLst>
              <a:ext uri="{FF2B5EF4-FFF2-40B4-BE49-F238E27FC236}">
                <a16:creationId xmlns:a16="http://schemas.microsoft.com/office/drawing/2014/main" id="{5A03730C-AA32-F940-847A-646B50FA5312}"/>
              </a:ext>
            </a:extLst>
          </p:cNvPr>
          <p:cNvSpPr>
            <a:spLocks noGrp="1"/>
          </p:cNvSpPr>
          <p:nvPr>
            <p:ph type="pic" sz="quarter" idx="15"/>
          </p:nvPr>
        </p:nvSpPr>
        <p:spPr>
          <a:xfrm>
            <a:off x="3588251" y="1972577"/>
            <a:ext cx="1908175" cy="2414738"/>
          </a:xfrm>
        </p:spPr>
        <p:txBody>
          <a:bodyPr/>
          <a:lstStyle/>
          <a:p>
            <a:endParaRPr lang="en-US"/>
          </a:p>
        </p:txBody>
      </p:sp>
      <p:sp>
        <p:nvSpPr>
          <p:cNvPr id="12" name="Picture Placeholder 6">
            <a:extLst>
              <a:ext uri="{FF2B5EF4-FFF2-40B4-BE49-F238E27FC236}">
                <a16:creationId xmlns:a16="http://schemas.microsoft.com/office/drawing/2014/main" id="{BCAD3488-3145-4040-B5FB-B8091880045E}"/>
              </a:ext>
            </a:extLst>
          </p:cNvPr>
          <p:cNvSpPr>
            <a:spLocks noGrp="1"/>
          </p:cNvSpPr>
          <p:nvPr>
            <p:ph type="pic" sz="quarter" idx="16"/>
          </p:nvPr>
        </p:nvSpPr>
        <p:spPr>
          <a:xfrm>
            <a:off x="5617577" y="1972577"/>
            <a:ext cx="1908175" cy="2414738"/>
          </a:xfrm>
        </p:spPr>
        <p:txBody>
          <a:bodyPr/>
          <a:lstStyle/>
          <a:p>
            <a:endParaRPr lang="en-US"/>
          </a:p>
        </p:txBody>
      </p:sp>
      <p:sp>
        <p:nvSpPr>
          <p:cNvPr id="13" name="Picture Placeholder 6">
            <a:extLst>
              <a:ext uri="{FF2B5EF4-FFF2-40B4-BE49-F238E27FC236}">
                <a16:creationId xmlns:a16="http://schemas.microsoft.com/office/drawing/2014/main" id="{9FD915FB-48F9-2A45-BD71-B8719AA58540}"/>
              </a:ext>
            </a:extLst>
          </p:cNvPr>
          <p:cNvSpPr>
            <a:spLocks noGrp="1"/>
          </p:cNvSpPr>
          <p:nvPr>
            <p:ph type="pic" sz="quarter" idx="17"/>
          </p:nvPr>
        </p:nvSpPr>
        <p:spPr>
          <a:xfrm>
            <a:off x="7646903" y="1972577"/>
            <a:ext cx="1908175" cy="2414738"/>
          </a:xfrm>
        </p:spPr>
        <p:txBody>
          <a:bodyPr/>
          <a:lstStyle/>
          <a:p>
            <a:endParaRPr lang="en-US"/>
          </a:p>
        </p:txBody>
      </p:sp>
      <p:sp>
        <p:nvSpPr>
          <p:cNvPr id="16" name="Text Placeholder 6">
            <a:extLst>
              <a:ext uri="{FF2B5EF4-FFF2-40B4-BE49-F238E27FC236}">
                <a16:creationId xmlns:a16="http://schemas.microsoft.com/office/drawing/2014/main" id="{17BF3819-FAEB-AE4A-A659-86CF1F5E25E8}"/>
              </a:ext>
            </a:extLst>
          </p:cNvPr>
          <p:cNvSpPr>
            <a:spLocks noGrp="1"/>
          </p:cNvSpPr>
          <p:nvPr>
            <p:ph type="body" sz="quarter" idx="18" hasCustomPrompt="1"/>
          </p:nvPr>
        </p:nvSpPr>
        <p:spPr>
          <a:xfrm>
            <a:off x="3588251"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7" name="Text Placeholder 6">
            <a:extLst>
              <a:ext uri="{FF2B5EF4-FFF2-40B4-BE49-F238E27FC236}">
                <a16:creationId xmlns:a16="http://schemas.microsoft.com/office/drawing/2014/main" id="{711532F2-B439-F043-A60E-EE6542812239}"/>
              </a:ext>
            </a:extLst>
          </p:cNvPr>
          <p:cNvSpPr>
            <a:spLocks noGrp="1"/>
          </p:cNvSpPr>
          <p:nvPr>
            <p:ph type="body" sz="quarter" idx="19" hasCustomPrompt="1"/>
          </p:nvPr>
        </p:nvSpPr>
        <p:spPr>
          <a:xfrm>
            <a:off x="5617577"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8" name="Text Placeholder 6">
            <a:extLst>
              <a:ext uri="{FF2B5EF4-FFF2-40B4-BE49-F238E27FC236}">
                <a16:creationId xmlns:a16="http://schemas.microsoft.com/office/drawing/2014/main" id="{AB31F559-58A8-D942-A7AB-AC924652810A}"/>
              </a:ext>
            </a:extLst>
          </p:cNvPr>
          <p:cNvSpPr>
            <a:spLocks noGrp="1"/>
          </p:cNvSpPr>
          <p:nvPr>
            <p:ph type="body" sz="quarter" idx="20" hasCustomPrompt="1"/>
          </p:nvPr>
        </p:nvSpPr>
        <p:spPr>
          <a:xfrm>
            <a:off x="7646903" y="4584034"/>
            <a:ext cx="1908175" cy="298700"/>
          </a:xfrm>
        </p:spPr>
        <p:txBody>
          <a:bodyPr>
            <a:noAutofit/>
          </a:bodyPr>
          <a:lstStyle>
            <a:lvl1pPr marL="0" indent="0">
              <a:buFontTx/>
              <a:buNone/>
              <a:defRPr sz="1200" b="0" i="0">
                <a:solidFill>
                  <a:schemeClr val="tx2"/>
                </a:solidFill>
                <a:latin typeface="Georgia" panose="02040502050405020303" pitchFamily="18" charset="0"/>
                <a:ea typeface="Noto Serif" panose="02020600060500020200" pitchFamily="18" charset="0"/>
                <a:cs typeface="Georgia" panose="02040502050405020303" pitchFamily="18"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Name here</a:t>
            </a:r>
          </a:p>
        </p:txBody>
      </p:sp>
      <p:sp>
        <p:nvSpPr>
          <p:cNvPr id="19" name="Text Placeholder 6">
            <a:extLst>
              <a:ext uri="{FF2B5EF4-FFF2-40B4-BE49-F238E27FC236}">
                <a16:creationId xmlns:a16="http://schemas.microsoft.com/office/drawing/2014/main" id="{97539770-909E-D14D-9E67-3F17B2B3B891}"/>
              </a:ext>
            </a:extLst>
          </p:cNvPr>
          <p:cNvSpPr>
            <a:spLocks noGrp="1"/>
          </p:cNvSpPr>
          <p:nvPr>
            <p:ph type="body" sz="quarter" idx="21" hasCustomPrompt="1"/>
          </p:nvPr>
        </p:nvSpPr>
        <p:spPr>
          <a:xfrm>
            <a:off x="1558925"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0" name="Text Placeholder 6">
            <a:extLst>
              <a:ext uri="{FF2B5EF4-FFF2-40B4-BE49-F238E27FC236}">
                <a16:creationId xmlns:a16="http://schemas.microsoft.com/office/drawing/2014/main" id="{DCAF454B-0832-AC4B-9594-7571E32868F0}"/>
              </a:ext>
            </a:extLst>
          </p:cNvPr>
          <p:cNvSpPr>
            <a:spLocks noGrp="1"/>
          </p:cNvSpPr>
          <p:nvPr>
            <p:ph type="body" sz="quarter" idx="22" hasCustomPrompt="1"/>
          </p:nvPr>
        </p:nvSpPr>
        <p:spPr>
          <a:xfrm>
            <a:off x="3588251"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1" name="Text Placeholder 6">
            <a:extLst>
              <a:ext uri="{FF2B5EF4-FFF2-40B4-BE49-F238E27FC236}">
                <a16:creationId xmlns:a16="http://schemas.microsoft.com/office/drawing/2014/main" id="{CF37B1E0-42A3-E84B-833A-6D5A4A143262}"/>
              </a:ext>
            </a:extLst>
          </p:cNvPr>
          <p:cNvSpPr>
            <a:spLocks noGrp="1"/>
          </p:cNvSpPr>
          <p:nvPr>
            <p:ph type="body" sz="quarter" idx="23" hasCustomPrompt="1"/>
          </p:nvPr>
        </p:nvSpPr>
        <p:spPr>
          <a:xfrm>
            <a:off x="5617577"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sp>
        <p:nvSpPr>
          <p:cNvPr id="22" name="Text Placeholder 6">
            <a:extLst>
              <a:ext uri="{FF2B5EF4-FFF2-40B4-BE49-F238E27FC236}">
                <a16:creationId xmlns:a16="http://schemas.microsoft.com/office/drawing/2014/main" id="{BFC491F4-F67D-9F42-861D-6A317E85A66D}"/>
              </a:ext>
            </a:extLst>
          </p:cNvPr>
          <p:cNvSpPr>
            <a:spLocks noGrp="1"/>
          </p:cNvSpPr>
          <p:nvPr>
            <p:ph type="body" sz="quarter" idx="24" hasCustomPrompt="1"/>
          </p:nvPr>
        </p:nvSpPr>
        <p:spPr>
          <a:xfrm>
            <a:off x="7646903" y="4882733"/>
            <a:ext cx="1908175" cy="365125"/>
          </a:xfrm>
        </p:spPr>
        <p:txBody>
          <a:bodyPr>
            <a:noAutofit/>
          </a:bodyPr>
          <a:lstStyle>
            <a:lvl1pPr marL="0" indent="0">
              <a:buFontTx/>
              <a:buNone/>
              <a:defRPr sz="1000" b="1" i="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Title</a:t>
            </a:r>
          </a:p>
        </p:txBody>
      </p:sp>
      <p:pic>
        <p:nvPicPr>
          <p:cNvPr id="5" name="Graphic 4">
            <a:extLst>
              <a:ext uri="{FF2B5EF4-FFF2-40B4-BE49-F238E27FC236}">
                <a16:creationId xmlns:a16="http://schemas.microsoft.com/office/drawing/2014/main" id="{EB39A668-CE95-2212-2F90-AB03E3C8F8C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73229" y="487577"/>
            <a:ext cx="829142" cy="335454"/>
          </a:xfrm>
          <a:prstGeom prst="rect">
            <a:avLst/>
          </a:prstGeom>
        </p:spPr>
      </p:pic>
    </p:spTree>
    <p:extLst>
      <p:ext uri="{BB962C8B-B14F-4D97-AF65-F5344CB8AC3E}">
        <p14:creationId xmlns:p14="http://schemas.microsoft.com/office/powerpoint/2010/main" val="29763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mmitment divider 1">
    <p:spTree>
      <p:nvGrpSpPr>
        <p:cNvPr id="1" name=""/>
        <p:cNvGrpSpPr/>
        <p:nvPr/>
      </p:nvGrpSpPr>
      <p:grpSpPr>
        <a:xfrm>
          <a:off x="0" y="0"/>
          <a:ext cx="0" cy="0"/>
          <a:chOff x="0" y="0"/>
          <a:chExt cx="0" cy="0"/>
        </a:xfrm>
      </p:grpSpPr>
      <p:pic>
        <p:nvPicPr>
          <p:cNvPr id="12" name="Picture Placeholder 5" descr="Medium shot of a person smiling&#10;&#10;Description automatically generated">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a:stretch>
            <a:fillRect/>
          </a:stretch>
        </p:blipFill>
        <p:spPr>
          <a:xfrm>
            <a:off x="1" y="0"/>
            <a:ext cx="12192000"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BA2F47">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bg1"/>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p:spPr>
      </p:pic>
      <p:pic>
        <p:nvPicPr>
          <p:cNvPr id="4" name="Picture 3">
            <a:extLst>
              <a:ext uri="{FF2B5EF4-FFF2-40B4-BE49-F238E27FC236}">
                <a16:creationId xmlns:a16="http://schemas.microsoft.com/office/drawing/2014/main" id="{F7E8E538-33D6-B8EE-1E2B-351FD3ABDB9B}"/>
              </a:ext>
            </a:extLst>
          </p:cNvPr>
          <p:cNvPicPr>
            <a:picLocks noChangeAspect="1"/>
          </p:cNvPicPr>
          <p:nvPr userDrawn="1"/>
        </p:nvPicPr>
        <p:blipFill>
          <a:blip r:embed="rId5"/>
          <a:srcRect l="50" r="50"/>
          <a:stretch/>
        </p:blipFill>
        <p:spPr>
          <a:xfrm>
            <a:off x="726153" y="5459808"/>
            <a:ext cx="645140" cy="861049"/>
          </a:xfrm>
          <a:prstGeom prst="rect">
            <a:avLst/>
          </a:prstGeom>
        </p:spPr>
      </p:pic>
    </p:spTree>
    <p:extLst>
      <p:ext uri="{BB962C8B-B14F-4D97-AF65-F5344CB8AC3E}">
        <p14:creationId xmlns:p14="http://schemas.microsoft.com/office/powerpoint/2010/main" val="421011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 body copy with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a:xfrm>
            <a:off x="589628" y="575890"/>
            <a:ext cx="10013602" cy="7922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7BF7F579-38BD-4C1C-A875-D22AAAD5E56E}"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8961"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6CF06169-D881-0440-9976-2D31E64FE3BA}"/>
              </a:ext>
            </a:extLst>
          </p:cNvPr>
          <p:cNvSpPr>
            <a:spLocks noGrp="1"/>
          </p:cNvSpPr>
          <p:nvPr>
            <p:ph type="body" sz="quarter" idx="14"/>
          </p:nvPr>
        </p:nvSpPr>
        <p:spPr>
          <a:xfrm>
            <a:off x="588961"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6">
            <a:extLst>
              <a:ext uri="{FF2B5EF4-FFF2-40B4-BE49-F238E27FC236}">
                <a16:creationId xmlns:a16="http://schemas.microsoft.com/office/drawing/2014/main" id="{5FEF4B24-1420-2D40-A175-774BB1BE47F0}"/>
              </a:ext>
            </a:extLst>
          </p:cNvPr>
          <p:cNvSpPr>
            <a:spLocks noGrp="1"/>
          </p:cNvSpPr>
          <p:nvPr>
            <p:ph type="body" sz="quarter" idx="15"/>
          </p:nvPr>
        </p:nvSpPr>
        <p:spPr>
          <a:xfrm>
            <a:off x="6833527" y="2405576"/>
            <a:ext cx="4754880" cy="3795200"/>
          </a:xfrm>
        </p:spPr>
        <p:txBody>
          <a:bodyPr numCol="1" spcCol="720000">
            <a:noAutofit/>
          </a:bodyP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BE6E09B7-24A3-FE41-AC5A-07D0C8CCA34D}"/>
              </a:ext>
            </a:extLst>
          </p:cNvPr>
          <p:cNvSpPr>
            <a:spLocks noGrp="1"/>
          </p:cNvSpPr>
          <p:nvPr>
            <p:ph type="body" sz="quarter" idx="16"/>
          </p:nvPr>
        </p:nvSpPr>
        <p:spPr>
          <a:xfrm>
            <a:off x="6833527" y="1867320"/>
            <a:ext cx="4754880" cy="365126"/>
          </a:xfrm>
        </p:spPr>
        <p:txBody>
          <a:bodyPr/>
          <a:lstStyle>
            <a:lvl1pPr marL="0" indent="0">
              <a:buNone/>
              <a:defRPr sz="1400" b="0" i="0">
                <a:solidFill>
                  <a:schemeClr val="tx2"/>
                </a:solidFill>
                <a:latin typeface="Georgia" panose="02040502050405020303" pitchFamily="18" charset="0"/>
                <a:ea typeface="Georgia" panose="02040502050405020303" pitchFamily="18" charset="0"/>
                <a:cs typeface="Georgia" panose="02040502050405020303"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61201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mmitment Divider 2">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r="5"/>
          <a:stretch/>
        </p:blipFill>
        <p:spPr>
          <a:xfrm>
            <a:off x="1" y="0"/>
            <a:ext cx="12191365"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7030A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accent6"/>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accent6"/>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p:spPr>
      </p:pic>
      <p:pic>
        <p:nvPicPr>
          <p:cNvPr id="3" name="Picture 2">
            <a:extLst>
              <a:ext uri="{FF2B5EF4-FFF2-40B4-BE49-F238E27FC236}">
                <a16:creationId xmlns:a16="http://schemas.microsoft.com/office/drawing/2014/main" id="{4251CD66-B210-6898-29ED-B4AAA29F0318}"/>
              </a:ext>
            </a:extLst>
          </p:cNvPr>
          <p:cNvPicPr>
            <a:picLocks noChangeAspect="1"/>
          </p:cNvPicPr>
          <p:nvPr userDrawn="1"/>
        </p:nvPicPr>
        <p:blipFill>
          <a:blip r:embed="rId5"/>
          <a:srcRect l="50" r="50"/>
          <a:stretch/>
        </p:blipFill>
        <p:spPr>
          <a:xfrm>
            <a:off x="726153" y="5459808"/>
            <a:ext cx="645140" cy="861049"/>
          </a:xfrm>
          <a:prstGeom prst="rect">
            <a:avLst/>
          </a:prstGeom>
        </p:spPr>
      </p:pic>
    </p:spTree>
    <p:extLst>
      <p:ext uri="{BB962C8B-B14F-4D97-AF65-F5344CB8AC3E}">
        <p14:creationId xmlns:p14="http://schemas.microsoft.com/office/powerpoint/2010/main" val="285474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mmitment Divider 3">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l="3" r="3"/>
          <a:stretch/>
        </p:blipFill>
        <p:spPr>
          <a:xfrm>
            <a:off x="1" y="0"/>
            <a:ext cx="12191365"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C0A0D6">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accent1">
                    <a:lumMod val="75000"/>
                  </a:schemeClr>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accent1">
                    <a:lumMod val="75000"/>
                  </a:schemeClr>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p:spPr>
      </p:pic>
      <p:pic>
        <p:nvPicPr>
          <p:cNvPr id="3" name="Picture 2">
            <a:extLst>
              <a:ext uri="{FF2B5EF4-FFF2-40B4-BE49-F238E27FC236}">
                <a16:creationId xmlns:a16="http://schemas.microsoft.com/office/drawing/2014/main" id="{D3F2C936-C1EC-608E-C46D-6E0DA9C30F18}"/>
              </a:ext>
            </a:extLst>
          </p:cNvPr>
          <p:cNvPicPr>
            <a:picLocks noChangeAspect="1"/>
          </p:cNvPicPr>
          <p:nvPr userDrawn="1"/>
        </p:nvPicPr>
        <p:blipFill>
          <a:blip r:embed="rId5"/>
          <a:srcRect l="33" r="33"/>
          <a:stretch/>
        </p:blipFill>
        <p:spPr>
          <a:xfrm>
            <a:off x="726153" y="5459808"/>
            <a:ext cx="645357" cy="861049"/>
          </a:xfrm>
          <a:prstGeom prst="rect">
            <a:avLst/>
          </a:prstGeom>
        </p:spPr>
      </p:pic>
    </p:spTree>
    <p:extLst>
      <p:ext uri="{BB962C8B-B14F-4D97-AF65-F5344CB8AC3E}">
        <p14:creationId xmlns:p14="http://schemas.microsoft.com/office/powerpoint/2010/main" val="351791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mmitment Divider 4">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l="4" r="4"/>
          <a:stretch/>
        </p:blipFill>
        <p:spPr>
          <a:xfrm>
            <a:off x="1" y="0"/>
            <a:ext cx="12191096"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FFC89C">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tx1">
                    <a:lumMod val="65000"/>
                    <a:lumOff val="35000"/>
                  </a:schemeClr>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tx1">
                    <a:lumMod val="65000"/>
                    <a:lumOff val="35000"/>
                  </a:schemeClr>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p:spPr>
      </p:pic>
      <p:pic>
        <p:nvPicPr>
          <p:cNvPr id="3" name="Picture 2">
            <a:extLst>
              <a:ext uri="{FF2B5EF4-FFF2-40B4-BE49-F238E27FC236}">
                <a16:creationId xmlns:a16="http://schemas.microsoft.com/office/drawing/2014/main" id="{9D59FAAD-7AE5-D3C0-1E1F-524F1C45D537}"/>
              </a:ext>
            </a:extLst>
          </p:cNvPr>
          <p:cNvPicPr>
            <a:picLocks noChangeAspect="1"/>
          </p:cNvPicPr>
          <p:nvPr userDrawn="1"/>
        </p:nvPicPr>
        <p:blipFill>
          <a:blip r:embed="rId5"/>
          <a:srcRect l="33" r="33"/>
          <a:stretch/>
        </p:blipFill>
        <p:spPr>
          <a:xfrm>
            <a:off x="726153" y="5459808"/>
            <a:ext cx="645357" cy="861049"/>
          </a:xfrm>
          <a:prstGeom prst="rect">
            <a:avLst/>
          </a:prstGeom>
        </p:spPr>
      </p:pic>
    </p:spTree>
    <p:extLst>
      <p:ext uri="{BB962C8B-B14F-4D97-AF65-F5344CB8AC3E}">
        <p14:creationId xmlns:p14="http://schemas.microsoft.com/office/powerpoint/2010/main" val="2908651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ommitment Divider 4">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l="5" r="5"/>
          <a:stretch/>
        </p:blipFill>
        <p:spPr>
          <a:xfrm>
            <a:off x="1" y="0"/>
            <a:ext cx="12190752"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FF903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bg1"/>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p:spPr>
      </p:pic>
      <p:pic>
        <p:nvPicPr>
          <p:cNvPr id="3" name="Picture 2">
            <a:extLst>
              <a:ext uri="{FF2B5EF4-FFF2-40B4-BE49-F238E27FC236}">
                <a16:creationId xmlns:a16="http://schemas.microsoft.com/office/drawing/2014/main" id="{74E7A61F-AA04-85F1-1B64-33C8D6D952C2}"/>
              </a:ext>
            </a:extLst>
          </p:cNvPr>
          <p:cNvPicPr>
            <a:picLocks noChangeAspect="1"/>
          </p:cNvPicPr>
          <p:nvPr userDrawn="1"/>
        </p:nvPicPr>
        <p:blipFill>
          <a:blip r:embed="rId5"/>
          <a:srcRect l="33" r="33"/>
          <a:stretch/>
        </p:blipFill>
        <p:spPr>
          <a:xfrm>
            <a:off x="726153" y="5459808"/>
            <a:ext cx="645357" cy="861049"/>
          </a:xfrm>
          <a:prstGeom prst="rect">
            <a:avLst/>
          </a:prstGeom>
        </p:spPr>
      </p:pic>
    </p:spTree>
    <p:extLst>
      <p:ext uri="{BB962C8B-B14F-4D97-AF65-F5344CB8AC3E}">
        <p14:creationId xmlns:p14="http://schemas.microsoft.com/office/powerpoint/2010/main" val="3000140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Commitment Divider 4">
    <p:spTree>
      <p:nvGrpSpPr>
        <p:cNvPr id="1" name=""/>
        <p:cNvGrpSpPr/>
        <p:nvPr/>
      </p:nvGrpSpPr>
      <p:grpSpPr>
        <a:xfrm>
          <a:off x="0" y="0"/>
          <a:ext cx="0" cy="0"/>
          <a:chOff x="0" y="0"/>
          <a:chExt cx="0" cy="0"/>
        </a:xfrm>
      </p:grpSpPr>
      <p:pic>
        <p:nvPicPr>
          <p:cNvPr id="12" name="Picture Placeholder 5">
            <a:extLst>
              <a:ext uri="{FF2B5EF4-FFF2-40B4-BE49-F238E27FC236}">
                <a16:creationId xmlns:a16="http://schemas.microsoft.com/office/drawing/2014/main" id="{8CD96022-C83C-B388-B6C8-F78E8F5083F7}"/>
              </a:ext>
            </a:extLst>
          </p:cNvPr>
          <p:cNvPicPr>
            <a:picLocks noChangeAspect="1"/>
          </p:cNvPicPr>
          <p:nvPr userDrawn="1"/>
        </p:nvPicPr>
        <p:blipFill>
          <a:blip r:embed="rId2"/>
          <a:srcRect l="4" r="4"/>
          <a:stretch/>
        </p:blipFill>
        <p:spPr>
          <a:xfrm>
            <a:off x="1" y="0"/>
            <a:ext cx="12190949" cy="6858000"/>
          </a:xfrm>
          <a:prstGeom prst="rect">
            <a:avLst/>
          </a:prstGeom>
        </p:spPr>
      </p:pic>
      <p:sp>
        <p:nvSpPr>
          <p:cNvPr id="30" name="Freeform 29">
            <a:extLst>
              <a:ext uri="{FF2B5EF4-FFF2-40B4-BE49-F238E27FC236}">
                <a16:creationId xmlns:a16="http://schemas.microsoft.com/office/drawing/2014/main" id="{FFB8AB8E-201D-847B-9D4E-5F298730A4D6}"/>
              </a:ext>
            </a:extLst>
          </p:cNvPr>
          <p:cNvSpPr/>
          <p:nvPr userDrawn="1"/>
        </p:nvSpPr>
        <p:spPr>
          <a:xfrm>
            <a:off x="-1" y="0"/>
            <a:ext cx="5156118" cy="6858000"/>
          </a:xfrm>
          <a:custGeom>
            <a:avLst/>
            <a:gdLst>
              <a:gd name="connsiteX0" fmla="*/ 0 w 5156118"/>
              <a:gd name="connsiteY0" fmla="*/ 0 h 6858000"/>
              <a:gd name="connsiteX1" fmla="*/ 3301911 w 5156118"/>
              <a:gd name="connsiteY1" fmla="*/ 0 h 6858000"/>
              <a:gd name="connsiteX2" fmla="*/ 5156118 w 5156118"/>
              <a:gd name="connsiteY2" fmla="*/ 3429000 h 6858000"/>
              <a:gd name="connsiteX3" fmla="*/ 3301911 w 5156118"/>
              <a:gd name="connsiteY3" fmla="*/ 6858000 h 6858000"/>
              <a:gd name="connsiteX4" fmla="*/ 0 w 5156118"/>
              <a:gd name="connsiteY4" fmla="*/ 6858000 h 6858000"/>
              <a:gd name="connsiteX5" fmla="*/ 0 w 5156118"/>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6118" h="6858000">
                <a:moveTo>
                  <a:pt x="0" y="0"/>
                </a:moveTo>
                <a:lnTo>
                  <a:pt x="3301911" y="0"/>
                </a:lnTo>
                <a:cubicBezTo>
                  <a:pt x="4418498" y="731520"/>
                  <a:pt x="5156118" y="1993900"/>
                  <a:pt x="5156118" y="3429000"/>
                </a:cubicBezTo>
                <a:cubicBezTo>
                  <a:pt x="5156118" y="4864100"/>
                  <a:pt x="4418498" y="6126480"/>
                  <a:pt x="3301911" y="6858000"/>
                </a:cubicBezTo>
                <a:lnTo>
                  <a:pt x="0" y="6858000"/>
                </a:lnTo>
                <a:lnTo>
                  <a:pt x="0" y="0"/>
                </a:lnTo>
                <a:close/>
              </a:path>
            </a:pathLst>
          </a:custGeom>
          <a:solidFill>
            <a:srgbClr val="FF346C">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F98A41D2-5203-D640-85D9-59C4ABFBE3A0}"/>
              </a:ext>
            </a:extLst>
          </p:cNvPr>
          <p:cNvSpPr>
            <a:spLocks noGrp="1"/>
          </p:cNvSpPr>
          <p:nvPr>
            <p:ph type="title" hasCustomPrompt="1"/>
          </p:nvPr>
        </p:nvSpPr>
        <p:spPr>
          <a:xfrm>
            <a:off x="726154" y="2129839"/>
            <a:ext cx="4170762" cy="1039091"/>
          </a:xfrm>
          <a:prstGeom prst="rect">
            <a:avLst/>
          </a:prstGeom>
        </p:spPr>
        <p:txBody>
          <a:bodyPr lIns="0" tIns="0" rIns="0" bIns="0"/>
          <a:lstStyle>
            <a:lvl1pPr>
              <a:defRPr>
                <a:solidFill>
                  <a:schemeClr val="bg1"/>
                </a:solidFill>
                <a:latin typeface="Georgia" panose="02040502050405020303" pitchFamily="18" charset="0"/>
              </a:defRPr>
            </a:lvl1pPr>
          </a:lstStyle>
          <a:p>
            <a:r>
              <a:rPr lang="en-US"/>
              <a:t>Click to edit </a:t>
            </a:r>
            <a:br>
              <a:rPr lang="en-US"/>
            </a:br>
            <a:r>
              <a:rPr lang="en-US"/>
              <a:t>Master title style</a:t>
            </a:r>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726153" y="3462886"/>
            <a:ext cx="3717523" cy="1039091"/>
          </a:xfrm>
          <a:prstGeom prst="rect">
            <a:avLst/>
          </a:prstGeom>
        </p:spPr>
        <p:txBody>
          <a:bodyPr lIns="0" tIns="0">
            <a:noAutofit/>
          </a:bodyPr>
          <a:lstStyle>
            <a:lvl1pPr>
              <a:defRPr b="1">
                <a:solidFill>
                  <a:schemeClr val="bg1"/>
                </a:solidFill>
                <a:latin typeface="Arial" panose="020B0604020202020204" pitchFamily="34" charset="0"/>
                <a:cs typeface="Arial" panose="020B0604020202020204" pitchFamily="34" charset="0"/>
              </a:defRPr>
            </a:lvl1pPr>
          </a:lstStyle>
          <a:p>
            <a:pPr lvl="0"/>
            <a:r>
              <a:rPr lang="en-US"/>
              <a:t>Click to edit Master text styles</a:t>
            </a:r>
          </a:p>
        </p:txBody>
      </p:sp>
      <p:pic>
        <p:nvPicPr>
          <p:cNvPr id="5" name="Graphic 4">
            <a:extLst>
              <a:ext uri="{FF2B5EF4-FFF2-40B4-BE49-F238E27FC236}">
                <a16:creationId xmlns:a16="http://schemas.microsoft.com/office/drawing/2014/main" id="{401D2EEF-9196-7849-3FAA-552EF2157F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73229" y="487577"/>
            <a:ext cx="829142" cy="335454"/>
          </a:xfrm>
          <a:prstGeom prst="rect">
            <a:avLst/>
          </a:prstGeom>
          <a:effectLst>
            <a:outerShdw blurRad="298160" dir="5400000" sx="134423" sy="134423" algn="ctr" rotWithShape="0">
              <a:srgbClr val="000000">
                <a:alpha val="60101"/>
              </a:srgbClr>
            </a:outerShdw>
          </a:effectLst>
        </p:spPr>
      </p:pic>
      <p:pic>
        <p:nvPicPr>
          <p:cNvPr id="3" name="Picture 2">
            <a:extLst>
              <a:ext uri="{FF2B5EF4-FFF2-40B4-BE49-F238E27FC236}">
                <a16:creationId xmlns:a16="http://schemas.microsoft.com/office/drawing/2014/main" id="{6FA071C0-6335-2288-C83B-D2DADA8DEA54}"/>
              </a:ext>
            </a:extLst>
          </p:cNvPr>
          <p:cNvPicPr>
            <a:picLocks noChangeAspect="1"/>
          </p:cNvPicPr>
          <p:nvPr userDrawn="1"/>
        </p:nvPicPr>
        <p:blipFill>
          <a:blip r:embed="rId5"/>
          <a:srcRect l="33" r="33"/>
          <a:stretch/>
        </p:blipFill>
        <p:spPr>
          <a:xfrm>
            <a:off x="726153" y="5459808"/>
            <a:ext cx="645357" cy="861049"/>
          </a:xfrm>
          <a:prstGeom prst="rect">
            <a:avLst/>
          </a:prstGeom>
        </p:spPr>
      </p:pic>
    </p:spTree>
    <p:extLst>
      <p:ext uri="{BB962C8B-B14F-4D97-AF65-F5344CB8AC3E}">
        <p14:creationId xmlns:p14="http://schemas.microsoft.com/office/powerpoint/2010/main" val="720191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224">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ullet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41D2-5203-D640-85D9-59C4ABFBE3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25A626-1F90-1E48-89CD-26323868F573}"/>
              </a:ext>
            </a:extLst>
          </p:cNvPr>
          <p:cNvSpPr>
            <a:spLocks noGrp="1"/>
          </p:cNvSpPr>
          <p:nvPr>
            <p:ph type="dt" sz="half" idx="10"/>
          </p:nvPr>
        </p:nvSpPr>
        <p:spPr/>
        <p:txBody>
          <a:bodyPr/>
          <a:lstStyle/>
          <a:p>
            <a:fld id="{1216BFC4-A39C-4655-9CC5-9A36D321D7E7}" type="datetime4">
              <a:rPr lang="en-US" smtClean="0"/>
              <a:t>February 12, 2024</a:t>
            </a:fld>
            <a:endParaRPr lang="en-US"/>
          </a:p>
        </p:txBody>
      </p:sp>
      <p:sp>
        <p:nvSpPr>
          <p:cNvPr id="4" name="Footer Placeholder 3">
            <a:extLst>
              <a:ext uri="{FF2B5EF4-FFF2-40B4-BE49-F238E27FC236}">
                <a16:creationId xmlns:a16="http://schemas.microsoft.com/office/drawing/2014/main" id="{08F289EA-0A47-C647-AA92-C004A3B8EE76}"/>
              </a:ext>
            </a:extLst>
          </p:cNvPr>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sp>
        <p:nvSpPr>
          <p:cNvPr id="6" name="Text Placeholder 6">
            <a:extLst>
              <a:ext uri="{FF2B5EF4-FFF2-40B4-BE49-F238E27FC236}">
                <a16:creationId xmlns:a16="http://schemas.microsoft.com/office/drawing/2014/main" id="{BA63E944-535E-E84D-BAF8-E1474C97974F}"/>
              </a:ext>
            </a:extLst>
          </p:cNvPr>
          <p:cNvSpPr>
            <a:spLocks noGrp="1"/>
          </p:cNvSpPr>
          <p:nvPr>
            <p:ph type="body" sz="quarter" idx="13"/>
          </p:nvPr>
        </p:nvSpPr>
        <p:spPr>
          <a:xfrm>
            <a:off x="589629" y="1485899"/>
            <a:ext cx="11013410" cy="469106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4916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2.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tags" Target="../tags/tag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2.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4.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5D1BCCF3-73EA-49FB-BC1A-9E019558CBC6}"/>
              </a:ext>
            </a:extLst>
          </p:cNvPr>
          <p:cNvGraphicFramePr>
            <a:graphicFrameLocks noChangeAspect="1"/>
          </p:cNvGraphicFramePr>
          <p:nvPr userDrawn="1">
            <p:custDataLst>
              <p:tags r:id="rId26"/>
            </p:custDataLst>
            <p:extLst>
              <p:ext uri="{D42A27DB-BD31-4B8C-83A1-F6EECF244321}">
                <p14:modId xmlns:p14="http://schemas.microsoft.com/office/powerpoint/2010/main" val="343508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416" imgH="416" progId="TCLayout.ActiveDocument.1">
                  <p:embed/>
                </p:oleObj>
              </mc:Choice>
              <mc:Fallback>
                <p:oleObj name="think-cell Slide" r:id="rId27" imgW="416" imgH="416" progId="TCLayout.ActiveDocument.1">
                  <p:embed/>
                  <p:pic>
                    <p:nvPicPr>
                      <p:cNvPr id="6" name="Object 5" hidden="1">
                        <a:extLst>
                          <a:ext uri="{FF2B5EF4-FFF2-40B4-BE49-F238E27FC236}">
                            <a16:creationId xmlns:a16="http://schemas.microsoft.com/office/drawing/2014/main" id="{5D1BCCF3-73EA-49FB-BC1A-9E019558CBC6}"/>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BA7C7C5-8495-554F-9954-347DA54CEB36}"/>
              </a:ext>
            </a:extLst>
          </p:cNvPr>
          <p:cNvSpPr>
            <a:spLocks noGrp="1"/>
          </p:cNvSpPr>
          <p:nvPr>
            <p:ph type="title"/>
          </p:nvPr>
        </p:nvSpPr>
        <p:spPr>
          <a:xfrm>
            <a:off x="589629" y="571500"/>
            <a:ext cx="11012743" cy="731520"/>
          </a:xfrm>
          <a:prstGeom prst="rect">
            <a:avLst/>
          </a:prstGeom>
        </p:spPr>
        <p:txBody>
          <a:bodyPr vert="horz" wrap="none"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E0E88212-19AA-1F45-B21A-DA51541A0345}"/>
              </a:ext>
            </a:extLst>
          </p:cNvPr>
          <p:cNvSpPr>
            <a:spLocks noGrp="1"/>
          </p:cNvSpPr>
          <p:nvPr>
            <p:ph type="body" idx="1"/>
          </p:nvPr>
        </p:nvSpPr>
        <p:spPr>
          <a:xfrm>
            <a:off x="589629" y="1485901"/>
            <a:ext cx="11012743" cy="4691062"/>
          </a:xfrm>
          <a:prstGeom prst="rect">
            <a:avLst/>
          </a:prstGeom>
        </p:spPr>
        <p:txBody>
          <a:bodyPr vert="horz" wrap="square"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E3C6D-E2C8-A24F-8144-36579FC46632}"/>
              </a:ext>
            </a:extLst>
          </p:cNvPr>
          <p:cNvSpPr>
            <a:spLocks noGrp="1"/>
          </p:cNvSpPr>
          <p:nvPr>
            <p:ph type="dt" sz="half" idx="2"/>
          </p:nvPr>
        </p:nvSpPr>
        <p:spPr>
          <a:xfrm>
            <a:off x="10555548" y="6436249"/>
            <a:ext cx="1046825" cy="365125"/>
          </a:xfrm>
          <a:prstGeom prst="rect">
            <a:avLst/>
          </a:prstGeom>
        </p:spPr>
        <p:txBody>
          <a:bodyPr vert="horz" lIns="0" tIns="0" rIns="0" bIns="0" rtlCol="0" anchor="ctr"/>
          <a:lstStyle>
            <a:lvl1pPr algn="r">
              <a:defRPr sz="800">
                <a:solidFill>
                  <a:schemeClr val="tx1"/>
                </a:solidFill>
                <a:latin typeface="Arial" panose="020B0604020202020204" pitchFamily="34" charset="0"/>
                <a:ea typeface="Noto Sans" panose="020B0502040504020204" pitchFamily="34" charset="0"/>
                <a:cs typeface="Arial" panose="020B0604020202020204" pitchFamily="34" charset="0"/>
              </a:defRPr>
            </a:lvl1pPr>
          </a:lstStyle>
          <a:p>
            <a:fld id="{6BDCEBB6-F549-4F59-B367-893494257F72}" type="datetime4">
              <a:rPr lang="en-US" smtClean="0"/>
              <a:t>February 12, 2024</a:t>
            </a:fld>
            <a:endParaRPr lang="en-US"/>
          </a:p>
        </p:txBody>
      </p:sp>
      <p:sp>
        <p:nvSpPr>
          <p:cNvPr id="5" name="Footer Placeholder 4">
            <a:extLst>
              <a:ext uri="{FF2B5EF4-FFF2-40B4-BE49-F238E27FC236}">
                <a16:creationId xmlns:a16="http://schemas.microsoft.com/office/drawing/2014/main" id="{D53CAE4F-162E-2441-A4D0-9DB90F39C57A}"/>
              </a:ext>
            </a:extLst>
          </p:cNvPr>
          <p:cNvSpPr>
            <a:spLocks noGrp="1"/>
          </p:cNvSpPr>
          <p:nvPr>
            <p:ph type="ftr" sz="quarter" idx="3"/>
          </p:nvPr>
        </p:nvSpPr>
        <p:spPr>
          <a:xfrm>
            <a:off x="589627" y="6429495"/>
            <a:ext cx="2548631" cy="365125"/>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pic>
        <p:nvPicPr>
          <p:cNvPr id="13" name="Picture 12">
            <a:extLst>
              <a:ext uri="{FF2B5EF4-FFF2-40B4-BE49-F238E27FC236}">
                <a16:creationId xmlns:a16="http://schemas.microsoft.com/office/drawing/2014/main" id="{2FDB9CE8-8591-474B-BB66-46D99698FCBC}"/>
              </a:ext>
            </a:extLst>
          </p:cNvPr>
          <p:cNvPicPr>
            <a:picLocks noChangeAspect="1"/>
          </p:cNvPicPr>
          <p:nvPr userDrawn="1"/>
        </p:nvPicPr>
        <p:blipFill>
          <a:blip r:embed="rId29"/>
          <a:stretch>
            <a:fillRect/>
          </a:stretch>
        </p:blipFill>
        <p:spPr>
          <a:xfrm>
            <a:off x="10773230" y="487577"/>
            <a:ext cx="829141" cy="335383"/>
          </a:xfrm>
          <a:prstGeom prst="rect">
            <a:avLst/>
          </a:prstGeom>
        </p:spPr>
      </p:pic>
      <p:sp>
        <p:nvSpPr>
          <p:cNvPr id="18" name="Triangle 17">
            <a:extLst>
              <a:ext uri="{FF2B5EF4-FFF2-40B4-BE49-F238E27FC236}">
                <a16:creationId xmlns:a16="http://schemas.microsoft.com/office/drawing/2014/main" id="{80D7A06C-EC5F-4148-AF37-D9BC6E1823E4}"/>
              </a:ext>
            </a:extLst>
          </p:cNvPr>
          <p:cNvSpPr/>
          <p:nvPr userDrawn="1"/>
        </p:nvSpPr>
        <p:spPr>
          <a:xfrm rot="5400000">
            <a:off x="-143547" y="609511"/>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sp>
        <p:nvSpPr>
          <p:cNvPr id="20" name="Footer Placeholder 4">
            <a:extLst>
              <a:ext uri="{FF2B5EF4-FFF2-40B4-BE49-F238E27FC236}">
                <a16:creationId xmlns:a16="http://schemas.microsoft.com/office/drawing/2014/main" id="{15D27C38-4657-8B44-A3B8-94DF53F8A13F}"/>
              </a:ext>
            </a:extLst>
          </p:cNvPr>
          <p:cNvSpPr txBox="1">
            <a:spLocks/>
          </p:cNvSpPr>
          <p:nvPr userDrawn="1"/>
        </p:nvSpPr>
        <p:spPr>
          <a:xfrm>
            <a:off x="252614" y="6436249"/>
            <a:ext cx="414022" cy="365125"/>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C4DFF-7A9A-9541-9BBE-B16E83C7D4AA}" type="slidenum">
              <a:rPr lang="en-GB" sz="700" b="0" i="0" smtClean="0">
                <a:solidFill>
                  <a:schemeClr val="tx1"/>
                </a:solidFill>
                <a:latin typeface="Noto Sans" panose="020B0502040504020204" pitchFamily="34" charset="0"/>
              </a:rPr>
              <a:t>‹#›</a:t>
            </a:fld>
            <a:endParaRPr lang="en-US" sz="70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277104204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p:titleStyle>
    <p:bodyStyle>
      <a:lvl1pPr marL="2286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6858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2pPr>
      <a:lvl3pPr marL="11430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3pPr>
      <a:lvl4pPr marL="16002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4pPr>
      <a:lvl5pPr marL="20574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pos="1527">
          <p15:clr>
            <a:srgbClr val="F26B43"/>
          </p15:clr>
        </p15:guide>
        <p15:guide id="3" pos="1005">
          <p15:clr>
            <a:srgbClr val="F26B43"/>
          </p15:clr>
        </p15:guide>
        <p15:guide id="4" pos="2184">
          <p15:clr>
            <a:srgbClr val="F26B43"/>
          </p15:clr>
        </p15:guide>
        <p15:guide id="5" pos="2275">
          <p15:clr>
            <a:srgbClr val="F26B43"/>
          </p15:clr>
        </p15:guide>
        <p15:guide id="6" pos="2819">
          <p15:clr>
            <a:srgbClr val="F26B43"/>
          </p15:clr>
        </p15:guide>
        <p15:guide id="7" pos="2933">
          <p15:clr>
            <a:srgbClr val="F26B43"/>
          </p15:clr>
        </p15:guide>
        <p15:guide id="8" orient="horz" pos="822">
          <p15:clr>
            <a:srgbClr val="F26B43"/>
          </p15:clr>
        </p15:guide>
        <p15:guide id="9" pos="3454">
          <p15:clr>
            <a:srgbClr val="F26B43"/>
          </p15:clr>
        </p15:guide>
        <p15:guide id="10" pos="3568">
          <p15:clr>
            <a:srgbClr val="F26B43"/>
          </p15:clr>
        </p15:guide>
        <p15:guide id="11" pos="4089">
          <p15:clr>
            <a:srgbClr val="F26B43"/>
          </p15:clr>
        </p15:guide>
        <p15:guide id="12" pos="4203">
          <p15:clr>
            <a:srgbClr val="F26B43"/>
          </p15:clr>
        </p15:guide>
        <p15:guide id="13" pos="4747">
          <p15:clr>
            <a:srgbClr val="F26B43"/>
          </p15:clr>
        </p15:guide>
        <p15:guide id="14" pos="4847">
          <p15:clr>
            <a:srgbClr val="F26B43"/>
          </p15:clr>
        </p15:guide>
        <p15:guide id="15" pos="5382">
          <p15:clr>
            <a:srgbClr val="F26B43"/>
          </p15:clr>
        </p15:guide>
        <p15:guide id="16" pos="5496">
          <p15:clr>
            <a:srgbClr val="F26B43"/>
          </p15:clr>
        </p15:guide>
        <p15:guide id="17" pos="6017">
          <p15:clr>
            <a:srgbClr val="F26B43"/>
          </p15:clr>
        </p15:guide>
        <p15:guide id="18" pos="6131">
          <p15:clr>
            <a:srgbClr val="F26B43"/>
          </p15:clr>
        </p15:guide>
        <p15:guide id="19" pos="6675">
          <p15:clr>
            <a:srgbClr val="F26B43"/>
          </p15:clr>
        </p15:guide>
        <p15:guide id="20" pos="6775">
          <p15:clr>
            <a:srgbClr val="F26B43"/>
          </p15:clr>
        </p15:guide>
        <p15:guide id="21" pos="1627">
          <p15:clr>
            <a:srgbClr val="F26B43"/>
          </p15:clr>
        </p15:guide>
        <p15:guide id="22" pos="7310">
          <p15:clr>
            <a:srgbClr val="F26B43"/>
          </p15:clr>
        </p15:guide>
        <p15:guide id="23" orient="horz" pos="1480">
          <p15:clr>
            <a:srgbClr val="F26B43"/>
          </p15:clr>
        </p15:guide>
        <p15:guide id="24" orient="horz" pos="132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A7C7C5-8495-554F-9954-347DA54CEB36}"/>
              </a:ext>
            </a:extLst>
          </p:cNvPr>
          <p:cNvSpPr>
            <a:spLocks noGrp="1"/>
          </p:cNvSpPr>
          <p:nvPr>
            <p:ph type="title"/>
          </p:nvPr>
        </p:nvSpPr>
        <p:spPr>
          <a:xfrm>
            <a:off x="589629" y="571500"/>
            <a:ext cx="11012743" cy="731520"/>
          </a:xfrm>
          <a:prstGeom prst="rect">
            <a:avLst/>
          </a:prstGeom>
        </p:spPr>
        <p:txBody>
          <a:bodyPr vert="horz" wrap="none"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E0E88212-19AA-1F45-B21A-DA51541A0345}"/>
              </a:ext>
            </a:extLst>
          </p:cNvPr>
          <p:cNvSpPr>
            <a:spLocks noGrp="1"/>
          </p:cNvSpPr>
          <p:nvPr>
            <p:ph type="body" idx="1"/>
          </p:nvPr>
        </p:nvSpPr>
        <p:spPr>
          <a:xfrm>
            <a:off x="589629" y="1485901"/>
            <a:ext cx="11012743" cy="4691062"/>
          </a:xfrm>
          <a:prstGeom prst="rect">
            <a:avLst/>
          </a:prstGeom>
        </p:spPr>
        <p:txBody>
          <a:bodyPr vert="horz" wrap="square"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E3C6D-E2C8-A24F-8144-36579FC46632}"/>
              </a:ext>
            </a:extLst>
          </p:cNvPr>
          <p:cNvSpPr>
            <a:spLocks noGrp="1"/>
          </p:cNvSpPr>
          <p:nvPr>
            <p:ph type="dt" sz="half" idx="2"/>
          </p:nvPr>
        </p:nvSpPr>
        <p:spPr>
          <a:xfrm>
            <a:off x="10555548" y="6436249"/>
            <a:ext cx="1046825" cy="365125"/>
          </a:xfrm>
          <a:prstGeom prst="rect">
            <a:avLst/>
          </a:prstGeom>
        </p:spPr>
        <p:txBody>
          <a:bodyPr vert="horz" lIns="0" tIns="0" rIns="0" bIns="0" rtlCol="0" anchor="ctr"/>
          <a:lstStyle>
            <a:lvl1pPr algn="r">
              <a:defRPr sz="800">
                <a:solidFill>
                  <a:schemeClr val="tx1"/>
                </a:solidFill>
                <a:latin typeface="Arial" panose="020B0604020202020204" pitchFamily="34" charset="0"/>
                <a:ea typeface="Noto Sans" panose="020B0502040504020204" pitchFamily="34" charset="0"/>
                <a:cs typeface="Arial" panose="020B0604020202020204" pitchFamily="34" charset="0"/>
              </a:defRPr>
            </a:lvl1pPr>
          </a:lstStyle>
          <a:p>
            <a:fld id="{26D0798F-7CED-4164-B5D2-CB2CAC0ECCA0}" type="datetime4">
              <a:rPr lang="en-US" smtClean="0"/>
              <a:t>February 12, 2024</a:t>
            </a:fld>
            <a:endParaRPr lang="en-US"/>
          </a:p>
        </p:txBody>
      </p:sp>
      <p:sp>
        <p:nvSpPr>
          <p:cNvPr id="5" name="Footer Placeholder 4">
            <a:extLst>
              <a:ext uri="{FF2B5EF4-FFF2-40B4-BE49-F238E27FC236}">
                <a16:creationId xmlns:a16="http://schemas.microsoft.com/office/drawing/2014/main" id="{D53CAE4F-162E-2441-A4D0-9DB90F39C57A}"/>
              </a:ext>
            </a:extLst>
          </p:cNvPr>
          <p:cNvSpPr>
            <a:spLocks noGrp="1"/>
          </p:cNvSpPr>
          <p:nvPr>
            <p:ph type="ftr" sz="quarter" idx="3"/>
          </p:nvPr>
        </p:nvSpPr>
        <p:spPr>
          <a:xfrm>
            <a:off x="589627" y="6429495"/>
            <a:ext cx="2548631" cy="365125"/>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pic>
        <p:nvPicPr>
          <p:cNvPr id="13" name="Picture 12">
            <a:extLst>
              <a:ext uri="{FF2B5EF4-FFF2-40B4-BE49-F238E27FC236}">
                <a16:creationId xmlns:a16="http://schemas.microsoft.com/office/drawing/2014/main" id="{2FDB9CE8-8591-474B-BB66-46D99698FCBC}"/>
              </a:ext>
            </a:extLst>
          </p:cNvPr>
          <p:cNvPicPr>
            <a:picLocks noChangeAspect="1"/>
          </p:cNvPicPr>
          <p:nvPr userDrawn="1"/>
        </p:nvPicPr>
        <p:blipFill>
          <a:blip r:embed="rId26"/>
          <a:stretch>
            <a:fillRect/>
          </a:stretch>
        </p:blipFill>
        <p:spPr>
          <a:xfrm>
            <a:off x="10773230" y="487577"/>
            <a:ext cx="829141" cy="335383"/>
          </a:xfrm>
          <a:prstGeom prst="rect">
            <a:avLst/>
          </a:prstGeom>
        </p:spPr>
      </p:pic>
      <p:sp>
        <p:nvSpPr>
          <p:cNvPr id="18" name="Triangle 17">
            <a:extLst>
              <a:ext uri="{FF2B5EF4-FFF2-40B4-BE49-F238E27FC236}">
                <a16:creationId xmlns:a16="http://schemas.microsoft.com/office/drawing/2014/main" id="{80D7A06C-EC5F-4148-AF37-D9BC6E1823E4}"/>
              </a:ext>
            </a:extLst>
          </p:cNvPr>
          <p:cNvSpPr/>
          <p:nvPr userDrawn="1"/>
        </p:nvSpPr>
        <p:spPr>
          <a:xfrm rot="5400000">
            <a:off x="-143547" y="609511"/>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sp>
        <p:nvSpPr>
          <p:cNvPr id="20" name="Footer Placeholder 4">
            <a:extLst>
              <a:ext uri="{FF2B5EF4-FFF2-40B4-BE49-F238E27FC236}">
                <a16:creationId xmlns:a16="http://schemas.microsoft.com/office/drawing/2014/main" id="{15D27C38-4657-8B44-A3B8-94DF53F8A13F}"/>
              </a:ext>
            </a:extLst>
          </p:cNvPr>
          <p:cNvSpPr txBox="1">
            <a:spLocks/>
          </p:cNvSpPr>
          <p:nvPr userDrawn="1"/>
        </p:nvSpPr>
        <p:spPr>
          <a:xfrm>
            <a:off x="252614" y="6436249"/>
            <a:ext cx="414022" cy="365125"/>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C4DFF-7A9A-9541-9BBE-B16E83C7D4AA}" type="slidenum">
              <a:rPr lang="en-GB" sz="700" b="0" i="0" smtClean="0">
                <a:solidFill>
                  <a:schemeClr val="tx1"/>
                </a:solidFill>
                <a:latin typeface="Noto Sans" panose="020B0502040504020204" pitchFamily="34" charset="0"/>
              </a:rPr>
              <a:t>‹#›</a:t>
            </a:fld>
            <a:endParaRPr lang="en-US" sz="70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3265177450"/>
      </p:ext>
    </p:extLst>
  </p:cSld>
  <p:clrMap bg1="lt1" tx1="dk1" bg2="lt2" tx2="dk2" accent1="accent1" accent2="accent2" accent3="accent3" accent4="accent4" accent5="accent5" accent6="accent6" hlink="hlink" folHlink="folHlink"/>
  <p:sldLayoutIdLst>
    <p:sldLayoutId id="2147484120" r:id="rId1"/>
    <p:sldLayoutId id="2147484121" r:id="rId2"/>
    <p:sldLayoutId id="2147484122" r:id="rId3"/>
    <p:sldLayoutId id="2147484123" r:id="rId4"/>
    <p:sldLayoutId id="2147484124" r:id="rId5"/>
    <p:sldLayoutId id="2147484125" r:id="rId6"/>
    <p:sldLayoutId id="2147484126" r:id="rId7"/>
    <p:sldLayoutId id="2147484127" r:id="rId8"/>
    <p:sldLayoutId id="2147484128" r:id="rId9"/>
    <p:sldLayoutId id="2147484129" r:id="rId10"/>
    <p:sldLayoutId id="2147484130" r:id="rId11"/>
    <p:sldLayoutId id="2147484131" r:id="rId12"/>
    <p:sldLayoutId id="2147484132" r:id="rId13"/>
    <p:sldLayoutId id="2147484133" r:id="rId14"/>
    <p:sldLayoutId id="2147484134" r:id="rId15"/>
    <p:sldLayoutId id="2147484135" r:id="rId16"/>
    <p:sldLayoutId id="2147484136" r:id="rId17"/>
    <p:sldLayoutId id="2147484137" r:id="rId18"/>
    <p:sldLayoutId id="2147484138" r:id="rId19"/>
    <p:sldLayoutId id="2147484139" r:id="rId20"/>
    <p:sldLayoutId id="2147484140" r:id="rId21"/>
    <p:sldLayoutId id="2147484141" r:id="rId22"/>
    <p:sldLayoutId id="2147484142" r:id="rId23"/>
    <p:sldLayoutId id="2147484143"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p:titleStyle>
    <p:bodyStyle>
      <a:lvl1pPr marL="2286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6858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2pPr>
      <a:lvl3pPr marL="11430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3pPr>
      <a:lvl4pPr marL="16002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4pPr>
      <a:lvl5pPr marL="20574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pos="1527">
          <p15:clr>
            <a:srgbClr val="F26B43"/>
          </p15:clr>
        </p15:guide>
        <p15:guide id="3" pos="1005">
          <p15:clr>
            <a:srgbClr val="F26B43"/>
          </p15:clr>
        </p15:guide>
        <p15:guide id="4" pos="2184">
          <p15:clr>
            <a:srgbClr val="F26B43"/>
          </p15:clr>
        </p15:guide>
        <p15:guide id="5" pos="2275">
          <p15:clr>
            <a:srgbClr val="F26B43"/>
          </p15:clr>
        </p15:guide>
        <p15:guide id="6" pos="2819">
          <p15:clr>
            <a:srgbClr val="F26B43"/>
          </p15:clr>
        </p15:guide>
        <p15:guide id="7" pos="2933">
          <p15:clr>
            <a:srgbClr val="F26B43"/>
          </p15:clr>
        </p15:guide>
        <p15:guide id="8" orient="horz" pos="822">
          <p15:clr>
            <a:srgbClr val="F26B43"/>
          </p15:clr>
        </p15:guide>
        <p15:guide id="9" pos="3454">
          <p15:clr>
            <a:srgbClr val="F26B43"/>
          </p15:clr>
        </p15:guide>
        <p15:guide id="10" pos="3568">
          <p15:clr>
            <a:srgbClr val="F26B43"/>
          </p15:clr>
        </p15:guide>
        <p15:guide id="11" pos="4089">
          <p15:clr>
            <a:srgbClr val="F26B43"/>
          </p15:clr>
        </p15:guide>
        <p15:guide id="12" pos="4203">
          <p15:clr>
            <a:srgbClr val="F26B43"/>
          </p15:clr>
        </p15:guide>
        <p15:guide id="13" pos="4747">
          <p15:clr>
            <a:srgbClr val="F26B43"/>
          </p15:clr>
        </p15:guide>
        <p15:guide id="14" pos="4847">
          <p15:clr>
            <a:srgbClr val="F26B43"/>
          </p15:clr>
        </p15:guide>
        <p15:guide id="15" pos="5382">
          <p15:clr>
            <a:srgbClr val="F26B43"/>
          </p15:clr>
        </p15:guide>
        <p15:guide id="16" pos="5496">
          <p15:clr>
            <a:srgbClr val="F26B43"/>
          </p15:clr>
        </p15:guide>
        <p15:guide id="17" pos="6017">
          <p15:clr>
            <a:srgbClr val="F26B43"/>
          </p15:clr>
        </p15:guide>
        <p15:guide id="18" pos="6131">
          <p15:clr>
            <a:srgbClr val="F26B43"/>
          </p15:clr>
        </p15:guide>
        <p15:guide id="19" pos="6675">
          <p15:clr>
            <a:srgbClr val="F26B43"/>
          </p15:clr>
        </p15:guide>
        <p15:guide id="20" pos="6775">
          <p15:clr>
            <a:srgbClr val="F26B43"/>
          </p15:clr>
        </p15:guide>
        <p15:guide id="21" pos="1627">
          <p15:clr>
            <a:srgbClr val="F26B43"/>
          </p15:clr>
        </p15:guide>
        <p15:guide id="22" pos="7310">
          <p15:clr>
            <a:srgbClr val="F26B43"/>
          </p15:clr>
        </p15:guide>
        <p15:guide id="23" orient="horz" pos="1480">
          <p15:clr>
            <a:srgbClr val="F26B43"/>
          </p15:clr>
        </p15:guide>
        <p15:guide id="24" orient="horz" pos="132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D3928C40-649F-483C-BD96-F83C17EAAD61}"/>
              </a:ext>
            </a:extLst>
          </p:cNvPr>
          <p:cNvGraphicFramePr>
            <a:graphicFrameLocks noChangeAspect="1"/>
          </p:cNvGraphicFramePr>
          <p:nvPr>
            <p:custDataLst>
              <p:tags r:id="rId4"/>
            </p:custDataLst>
            <p:extLst>
              <p:ext uri="{D42A27DB-BD31-4B8C-83A1-F6EECF244321}">
                <p14:modId xmlns:p14="http://schemas.microsoft.com/office/powerpoint/2010/main" val="10716967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6" imgH="416" progId="TCLayout.ActiveDocument.1">
                  <p:embed/>
                </p:oleObj>
              </mc:Choice>
              <mc:Fallback>
                <p:oleObj name="think-cell Slide" r:id="rId5" imgW="416" imgH="416" progId="TCLayout.ActiveDocument.1">
                  <p:embed/>
                  <p:pic>
                    <p:nvPicPr>
                      <p:cNvPr id="2" name="Object 1" hidden="1">
                        <a:extLst>
                          <a:ext uri="{FF2B5EF4-FFF2-40B4-BE49-F238E27FC236}">
                            <a16:creationId xmlns:a16="http://schemas.microsoft.com/office/drawing/2014/main" id="{D3928C40-649F-483C-BD96-F83C17EAAD61}"/>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 name="Title 1">
            <a:extLst>
              <a:ext uri="{FF2B5EF4-FFF2-40B4-BE49-F238E27FC236}">
                <a16:creationId xmlns:a16="http://schemas.microsoft.com/office/drawing/2014/main" id="{475FD25E-455B-EA4B-A03E-680997074042}"/>
              </a:ext>
            </a:extLst>
          </p:cNvPr>
          <p:cNvSpPr txBox="1">
            <a:spLocks/>
          </p:cNvSpPr>
          <p:nvPr/>
        </p:nvSpPr>
        <p:spPr>
          <a:xfrm>
            <a:off x="1588770" y="2657061"/>
            <a:ext cx="4170762" cy="1039091"/>
          </a:xfrm>
          <a:prstGeom prst="rect">
            <a:avLst/>
          </a:prstGeom>
        </p:spPr>
        <p:txBody>
          <a:bodyPr lIns="0" tIns="0" rIns="0" bIns="0"/>
          <a:lstStyle>
            <a:lvl1pPr algn="l" defTabSz="914400" rtl="0" eaLnBrk="1" latinLnBrk="0" hangingPunct="1">
              <a:lnSpc>
                <a:spcPct val="100000"/>
              </a:lnSpc>
              <a:spcBef>
                <a:spcPct val="0"/>
              </a:spcBef>
              <a:buNone/>
              <a:defRPr sz="3100" b="0" i="0" kern="1200">
                <a:solidFill>
                  <a:schemeClr val="bg1"/>
                </a:solidFill>
                <a:latin typeface="Noto Serif" panose="02020600060500020200" pitchFamily="18" charset="0"/>
                <a:ea typeface="Noto Serif" panose="02020600060500020200" pitchFamily="18" charset="0"/>
                <a:cs typeface="Noto Serif" panose="02020600060500020200" pitchFamily="18" charset="0"/>
              </a:defRPr>
            </a:lvl1pPr>
          </a:lstStyle>
          <a:p>
            <a:r>
              <a:rPr lang="en-US"/>
              <a:t>Click to edit </a:t>
            </a:r>
            <a:br>
              <a:rPr lang="en-US"/>
            </a:br>
            <a:r>
              <a:rPr lang="en-US"/>
              <a:t>Master title style</a:t>
            </a:r>
          </a:p>
        </p:txBody>
      </p:sp>
      <p:sp>
        <p:nvSpPr>
          <p:cNvPr id="17" name="Text Placeholder 6">
            <a:extLst>
              <a:ext uri="{FF2B5EF4-FFF2-40B4-BE49-F238E27FC236}">
                <a16:creationId xmlns:a16="http://schemas.microsoft.com/office/drawing/2014/main" id="{B06144BC-71E2-AA4D-9F2A-ABAE5B64D281}"/>
              </a:ext>
            </a:extLst>
          </p:cNvPr>
          <p:cNvSpPr txBox="1">
            <a:spLocks/>
          </p:cNvSpPr>
          <p:nvPr/>
        </p:nvSpPr>
        <p:spPr>
          <a:xfrm>
            <a:off x="1588769" y="3990108"/>
            <a:ext cx="3717523" cy="1039091"/>
          </a:xfrm>
          <a:prstGeom prst="rect">
            <a:avLst/>
          </a:prstGeom>
        </p:spPr>
        <p:txBody>
          <a:bodyPr lIns="0" tIns="0" rIns="0" bIns="0">
            <a:noAutofit/>
          </a:bodyPr>
          <a:lstStyle>
            <a:lvl1pPr marL="0" indent="0" algn="l" defTabSz="914400" rtl="0" eaLnBrk="1" latinLnBrk="0" hangingPunct="1">
              <a:lnSpc>
                <a:spcPct val="100000"/>
              </a:lnSpc>
              <a:spcBef>
                <a:spcPts val="600"/>
              </a:spcBef>
              <a:spcAft>
                <a:spcPts val="600"/>
              </a:spcAft>
              <a:buClr>
                <a:schemeClr val="tx2"/>
              </a:buClr>
              <a:buSzPct val="80000"/>
              <a:buFontTx/>
              <a:buNone/>
              <a:defRPr sz="1600" b="1" i="0" kern="1200">
                <a:solidFill>
                  <a:schemeClr val="bg1"/>
                </a:solidFill>
                <a:latin typeface="Noto Sans" panose="020B0502040504020204" pitchFamily="34" charset="0"/>
                <a:ea typeface="Noto Sans" panose="020B0502040504020204" pitchFamily="34" charset="0"/>
                <a:cs typeface="Noto Sans" panose="020B0502040504020204" pitchFamily="34" charset="0"/>
              </a:defRPr>
            </a:lvl1pPr>
            <a:lvl2pPr marL="457200" indent="0" algn="l" defTabSz="914400" rtl="0" eaLnBrk="1" latinLnBrk="0" hangingPunct="1">
              <a:lnSpc>
                <a:spcPct val="100000"/>
              </a:lnSpc>
              <a:spcBef>
                <a:spcPts val="600"/>
              </a:spcBef>
              <a:spcAft>
                <a:spcPts val="600"/>
              </a:spcAft>
              <a:buClr>
                <a:schemeClr val="tx2"/>
              </a:buClr>
              <a:buSzPct val="80000"/>
              <a:buFontTx/>
              <a:buNone/>
              <a:defRPr sz="14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2pPr>
            <a:lvl3pPr marL="914400" indent="0" algn="l" defTabSz="914400" rtl="0" eaLnBrk="1" latinLnBrk="0" hangingPunct="1">
              <a:lnSpc>
                <a:spcPct val="100000"/>
              </a:lnSpc>
              <a:spcBef>
                <a:spcPts val="600"/>
              </a:spcBef>
              <a:spcAft>
                <a:spcPts val="600"/>
              </a:spcAft>
              <a:buClr>
                <a:schemeClr val="tx2"/>
              </a:buClr>
              <a:buSzPct val="80000"/>
              <a:buFontTx/>
              <a:buNone/>
              <a:defRPr sz="12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3pPr>
            <a:lvl4pPr marL="1371600" indent="0" algn="l" defTabSz="914400" rtl="0" eaLnBrk="1" latinLnBrk="0" hangingPunct="1">
              <a:lnSpc>
                <a:spcPct val="100000"/>
              </a:lnSpc>
              <a:spcBef>
                <a:spcPts val="600"/>
              </a:spcBef>
              <a:spcAft>
                <a:spcPts val="600"/>
              </a:spcAft>
              <a:buClr>
                <a:schemeClr val="tx2"/>
              </a:buClr>
              <a:buSzPct val="80000"/>
              <a:buFontTx/>
              <a:buNone/>
              <a:defRPr sz="11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4pPr>
            <a:lvl5pPr marL="1828800" indent="0" algn="l" defTabSz="914400" rtl="0" eaLnBrk="1" latinLnBrk="0" hangingPunct="1">
              <a:lnSpc>
                <a:spcPct val="100000"/>
              </a:lnSpc>
              <a:spcBef>
                <a:spcPts val="600"/>
              </a:spcBef>
              <a:spcAft>
                <a:spcPts val="600"/>
              </a:spcAft>
              <a:buClr>
                <a:schemeClr val="tx2"/>
              </a:buClr>
              <a:buSzPct val="80000"/>
              <a:buFontTx/>
              <a:buNone/>
              <a:defRPr sz="11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p:txBody>
      </p:sp>
      <p:sp>
        <p:nvSpPr>
          <p:cNvPr id="7" name="Date Placeholder 2">
            <a:extLst>
              <a:ext uri="{FF2B5EF4-FFF2-40B4-BE49-F238E27FC236}">
                <a16:creationId xmlns:a16="http://schemas.microsoft.com/office/drawing/2014/main" id="{4A684560-5B93-504E-A921-8E6D9B2F1552}"/>
              </a:ext>
            </a:extLst>
          </p:cNvPr>
          <p:cNvSpPr>
            <a:spLocks noGrp="1"/>
          </p:cNvSpPr>
          <p:nvPr>
            <p:ph type="dt" sz="half" idx="2"/>
          </p:nvPr>
        </p:nvSpPr>
        <p:spPr>
          <a:xfrm>
            <a:off x="1588770" y="5243641"/>
            <a:ext cx="3428398" cy="365125"/>
          </a:xfrm>
          <a:prstGeom prst="rect">
            <a:avLst/>
          </a:prstGeom>
        </p:spPr>
        <p:txBody>
          <a:bodyPr/>
          <a:lstStyle>
            <a:lvl1pPr>
              <a:defRPr>
                <a:solidFill>
                  <a:schemeClr val="bg1"/>
                </a:solidFill>
              </a:defRPr>
            </a:lvl1pPr>
          </a:lstStyle>
          <a:p>
            <a:fld id="{0BDC7446-10F6-4037-8B26-51624BC33902}" type="datetime4">
              <a:rPr lang="en-US" smtClean="0"/>
              <a:t>February 12, 2024</a:t>
            </a:fld>
            <a:endParaRPr lang="en-US"/>
          </a:p>
        </p:txBody>
      </p:sp>
    </p:spTree>
    <p:extLst>
      <p:ext uri="{BB962C8B-B14F-4D97-AF65-F5344CB8AC3E}">
        <p14:creationId xmlns:p14="http://schemas.microsoft.com/office/powerpoint/2010/main" val="1801314091"/>
      </p:ext>
    </p:extLst>
  </p:cSld>
  <p:clrMap bg1="lt1" tx1="dk1" bg2="lt2" tx2="dk2" accent1="accent1" accent2="accent2" accent3="accent3" accent4="accent4" accent5="accent5" accent6="accent6" hlink="hlink" folHlink="folHlink"/>
  <p:sldLayoutIdLst>
    <p:sldLayoutId id="2147484240" r:id="rId1"/>
    <p:sldLayoutId id="2147484211"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ct val="0"/>
        </a:spcBef>
        <a:buNone/>
        <a:defRPr sz="3100" b="0" i="0" kern="1200">
          <a:solidFill>
            <a:schemeClr val="tx1"/>
          </a:solidFill>
          <a:latin typeface="Noto Serif" panose="02020600060500020200" pitchFamily="18" charset="0"/>
          <a:ea typeface="Noto Serif" panose="02020600060500020200" pitchFamily="18" charset="0"/>
          <a:cs typeface="Noto Serif" panose="02020600060500020200" pitchFamily="18" charset="0"/>
        </a:defRPr>
      </a:lvl1pPr>
    </p:titleStyle>
    <p:bodyStyle>
      <a:lvl1pPr marL="0" indent="0" algn="l" defTabSz="914400" rtl="0" eaLnBrk="1" latinLnBrk="0" hangingPunct="1">
        <a:lnSpc>
          <a:spcPct val="100000"/>
        </a:lnSpc>
        <a:spcBef>
          <a:spcPts val="600"/>
        </a:spcBef>
        <a:spcAft>
          <a:spcPts val="600"/>
        </a:spcAft>
        <a:buClr>
          <a:schemeClr val="tx2"/>
        </a:buClr>
        <a:buSzPct val="80000"/>
        <a:buFontTx/>
        <a:buNone/>
        <a:defRPr sz="1600" b="1" i="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1pPr>
      <a:lvl2pPr marL="457200" indent="0" algn="l" defTabSz="914400" rtl="0" eaLnBrk="1" latinLnBrk="0" hangingPunct="1">
        <a:lnSpc>
          <a:spcPct val="100000"/>
        </a:lnSpc>
        <a:spcBef>
          <a:spcPts val="600"/>
        </a:spcBef>
        <a:spcAft>
          <a:spcPts val="600"/>
        </a:spcAft>
        <a:buClr>
          <a:schemeClr val="tx2"/>
        </a:buClr>
        <a:buSzPct val="80000"/>
        <a:buFontTx/>
        <a:buNone/>
        <a:defRPr sz="14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2pPr>
      <a:lvl3pPr marL="914400" indent="0" algn="l" defTabSz="914400" rtl="0" eaLnBrk="1" latinLnBrk="0" hangingPunct="1">
        <a:lnSpc>
          <a:spcPct val="100000"/>
        </a:lnSpc>
        <a:spcBef>
          <a:spcPts val="600"/>
        </a:spcBef>
        <a:spcAft>
          <a:spcPts val="600"/>
        </a:spcAft>
        <a:buClr>
          <a:schemeClr val="tx2"/>
        </a:buClr>
        <a:buSzPct val="80000"/>
        <a:buFontTx/>
        <a:buNone/>
        <a:defRPr sz="12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3pPr>
      <a:lvl4pPr marL="1371600" indent="0" algn="l" defTabSz="914400" rtl="0" eaLnBrk="1" latinLnBrk="0" hangingPunct="1">
        <a:lnSpc>
          <a:spcPct val="100000"/>
        </a:lnSpc>
        <a:spcBef>
          <a:spcPts val="600"/>
        </a:spcBef>
        <a:spcAft>
          <a:spcPts val="600"/>
        </a:spcAft>
        <a:buClr>
          <a:schemeClr val="tx2"/>
        </a:buClr>
        <a:buSzPct val="80000"/>
        <a:buFontTx/>
        <a:buNone/>
        <a:defRPr sz="11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4pPr>
      <a:lvl5pPr marL="1828800" indent="0" algn="l" defTabSz="914400" rtl="0" eaLnBrk="1" latinLnBrk="0" hangingPunct="1">
        <a:lnSpc>
          <a:spcPct val="100000"/>
        </a:lnSpc>
        <a:spcBef>
          <a:spcPts val="600"/>
        </a:spcBef>
        <a:spcAft>
          <a:spcPts val="600"/>
        </a:spcAft>
        <a:buClr>
          <a:schemeClr val="tx2"/>
        </a:buClr>
        <a:buSzPct val="80000"/>
        <a:buFontTx/>
        <a:buNone/>
        <a:defRPr sz="11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A7C7C5-8495-554F-9954-347DA54CEB36}"/>
              </a:ext>
            </a:extLst>
          </p:cNvPr>
          <p:cNvSpPr>
            <a:spLocks noGrp="1"/>
          </p:cNvSpPr>
          <p:nvPr>
            <p:ph type="title"/>
          </p:nvPr>
        </p:nvSpPr>
        <p:spPr>
          <a:xfrm>
            <a:off x="589629" y="571500"/>
            <a:ext cx="11012743" cy="731520"/>
          </a:xfrm>
          <a:prstGeom prst="rect">
            <a:avLst/>
          </a:prstGeom>
        </p:spPr>
        <p:txBody>
          <a:bodyPr vert="horz" wrap="none" lIns="0" tIns="0" rIns="0" bIns="0" rtlCol="0" anchor="t"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E0E88212-19AA-1F45-B21A-DA51541A0345}"/>
              </a:ext>
            </a:extLst>
          </p:cNvPr>
          <p:cNvSpPr>
            <a:spLocks noGrp="1"/>
          </p:cNvSpPr>
          <p:nvPr>
            <p:ph type="body" idx="1"/>
          </p:nvPr>
        </p:nvSpPr>
        <p:spPr>
          <a:xfrm>
            <a:off x="589629" y="1485901"/>
            <a:ext cx="11012743" cy="4691062"/>
          </a:xfrm>
          <a:prstGeom prst="rect">
            <a:avLst/>
          </a:prstGeom>
        </p:spPr>
        <p:txBody>
          <a:bodyPr vert="horz" wrap="square"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DE3C6D-E2C8-A24F-8144-36579FC46632}"/>
              </a:ext>
            </a:extLst>
          </p:cNvPr>
          <p:cNvSpPr>
            <a:spLocks noGrp="1"/>
          </p:cNvSpPr>
          <p:nvPr>
            <p:ph type="dt" sz="half" idx="2"/>
          </p:nvPr>
        </p:nvSpPr>
        <p:spPr>
          <a:xfrm>
            <a:off x="10555548" y="6436249"/>
            <a:ext cx="1046825" cy="365125"/>
          </a:xfrm>
          <a:prstGeom prst="rect">
            <a:avLst/>
          </a:prstGeom>
        </p:spPr>
        <p:txBody>
          <a:bodyPr vert="horz" lIns="0" tIns="0" rIns="0" bIns="0" rtlCol="0" anchor="ctr"/>
          <a:lstStyle>
            <a:lvl1pPr algn="r">
              <a:defRPr sz="800">
                <a:solidFill>
                  <a:schemeClr val="tx1"/>
                </a:solidFill>
                <a:latin typeface="Arial" panose="020B0604020202020204" pitchFamily="34" charset="0"/>
                <a:ea typeface="Noto Sans" panose="020B0502040504020204" pitchFamily="34" charset="0"/>
                <a:cs typeface="Arial" panose="020B0604020202020204" pitchFamily="34" charset="0"/>
              </a:defRPr>
            </a:lvl1pPr>
          </a:lstStyle>
          <a:p>
            <a:fld id="{3A0037CD-CD76-403A-9CD3-487B28E1F846}" type="datetime4">
              <a:rPr lang="en-US" smtClean="0"/>
              <a:t>February 12, 2024</a:t>
            </a:fld>
            <a:endParaRPr lang="en-US"/>
          </a:p>
        </p:txBody>
      </p:sp>
      <p:sp>
        <p:nvSpPr>
          <p:cNvPr id="5" name="Footer Placeholder 4">
            <a:extLst>
              <a:ext uri="{FF2B5EF4-FFF2-40B4-BE49-F238E27FC236}">
                <a16:creationId xmlns:a16="http://schemas.microsoft.com/office/drawing/2014/main" id="{D53CAE4F-162E-2441-A4D0-9DB90F39C57A}"/>
              </a:ext>
            </a:extLst>
          </p:cNvPr>
          <p:cNvSpPr>
            <a:spLocks noGrp="1"/>
          </p:cNvSpPr>
          <p:nvPr>
            <p:ph type="ftr" sz="quarter" idx="3"/>
          </p:nvPr>
        </p:nvSpPr>
        <p:spPr>
          <a:xfrm>
            <a:off x="589627" y="6429495"/>
            <a:ext cx="2548631" cy="365125"/>
          </a:xfrm>
          <a:prstGeom prst="rect">
            <a:avLst/>
          </a:prstGeom>
        </p:spPr>
        <p:txBody>
          <a:bodyPr vert="horz" lIns="0" tIns="0" rIns="0" bIns="0" rtlCol="0" anchor="ctr"/>
          <a:lstStyle>
            <a:lvl1pPr algn="l">
              <a:defRPr sz="800">
                <a:solidFill>
                  <a:schemeClr val="tx1"/>
                </a:solidFill>
                <a:latin typeface="Arial" panose="020B0604020202020204" pitchFamily="34" charset="0"/>
                <a:cs typeface="Arial" panose="020B0604020202020204" pitchFamily="34" charset="0"/>
              </a:defRPr>
            </a:lvl1pPr>
          </a:lstStyle>
          <a:p>
            <a:r>
              <a:rPr lang="en-US"/>
              <a:t>*Use this column only if you need to change a target completion date **See notes section below for status indicators</a:t>
            </a:r>
            <a:endParaRPr lang="en-GB"/>
          </a:p>
        </p:txBody>
      </p:sp>
      <p:pic>
        <p:nvPicPr>
          <p:cNvPr id="13" name="Picture 12">
            <a:extLst>
              <a:ext uri="{FF2B5EF4-FFF2-40B4-BE49-F238E27FC236}">
                <a16:creationId xmlns:a16="http://schemas.microsoft.com/office/drawing/2014/main" id="{2FDB9CE8-8591-474B-BB66-46D99698FCBC}"/>
              </a:ext>
            </a:extLst>
          </p:cNvPr>
          <p:cNvPicPr>
            <a:picLocks noChangeAspect="1"/>
          </p:cNvPicPr>
          <p:nvPr userDrawn="1"/>
        </p:nvPicPr>
        <p:blipFill>
          <a:blip r:embed="rId26"/>
          <a:stretch>
            <a:fillRect/>
          </a:stretch>
        </p:blipFill>
        <p:spPr>
          <a:xfrm>
            <a:off x="10773230" y="487577"/>
            <a:ext cx="829141" cy="335383"/>
          </a:xfrm>
          <a:prstGeom prst="rect">
            <a:avLst/>
          </a:prstGeom>
        </p:spPr>
      </p:pic>
      <p:sp>
        <p:nvSpPr>
          <p:cNvPr id="18" name="Triangle 17">
            <a:extLst>
              <a:ext uri="{FF2B5EF4-FFF2-40B4-BE49-F238E27FC236}">
                <a16:creationId xmlns:a16="http://schemas.microsoft.com/office/drawing/2014/main" id="{80D7A06C-EC5F-4148-AF37-D9BC6E1823E4}"/>
              </a:ext>
            </a:extLst>
          </p:cNvPr>
          <p:cNvSpPr/>
          <p:nvPr userDrawn="1"/>
        </p:nvSpPr>
        <p:spPr>
          <a:xfrm rot="5400000">
            <a:off x="-143547" y="609511"/>
            <a:ext cx="596377" cy="320041"/>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a:latin typeface="Noto Sans" panose="020B0502040504020204" pitchFamily="34" charset="0"/>
              </a:rPr>
              <a:t> </a:t>
            </a:r>
          </a:p>
        </p:txBody>
      </p:sp>
      <p:sp>
        <p:nvSpPr>
          <p:cNvPr id="20" name="Footer Placeholder 4">
            <a:extLst>
              <a:ext uri="{FF2B5EF4-FFF2-40B4-BE49-F238E27FC236}">
                <a16:creationId xmlns:a16="http://schemas.microsoft.com/office/drawing/2014/main" id="{15D27C38-4657-8B44-A3B8-94DF53F8A13F}"/>
              </a:ext>
            </a:extLst>
          </p:cNvPr>
          <p:cNvSpPr txBox="1">
            <a:spLocks/>
          </p:cNvSpPr>
          <p:nvPr userDrawn="1"/>
        </p:nvSpPr>
        <p:spPr>
          <a:xfrm>
            <a:off x="252614" y="6436249"/>
            <a:ext cx="414022" cy="365125"/>
          </a:xfrm>
          <a:prstGeom prst="rect">
            <a:avLst/>
          </a:prstGeom>
        </p:spPr>
        <p:txBody>
          <a:bodyPr vert="horz" lIns="0" tIns="0" rIns="0" bIns="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7C4DFF-7A9A-9541-9BBE-B16E83C7D4AA}" type="slidenum">
              <a:rPr lang="en-GB" sz="700" b="0" i="0" smtClean="0">
                <a:solidFill>
                  <a:schemeClr val="tx1"/>
                </a:solidFill>
                <a:latin typeface="Noto Sans" panose="020B0502040504020204" pitchFamily="34" charset="0"/>
              </a:rPr>
              <a:t>‹#›</a:t>
            </a:fld>
            <a:endParaRPr lang="en-US" sz="700">
              <a:solidFill>
                <a:schemeClr val="tx1"/>
              </a:solidFill>
              <a:latin typeface="Noto Sans" panose="020B0502040504020204" pitchFamily="34" charset="0"/>
              <a:ea typeface="Noto Sans" panose="020B0502040504020204" pitchFamily="34" charset="0"/>
              <a:cs typeface="Noto Sans" panose="020B0502040504020204" pitchFamily="34" charset="0"/>
            </a:endParaRPr>
          </a:p>
        </p:txBody>
      </p:sp>
    </p:spTree>
    <p:extLst>
      <p:ext uri="{BB962C8B-B14F-4D97-AF65-F5344CB8AC3E}">
        <p14:creationId xmlns:p14="http://schemas.microsoft.com/office/powerpoint/2010/main" val="1109271795"/>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p:titleStyle>
    <p:bodyStyle>
      <a:lvl1pPr marL="2286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6858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2pPr>
      <a:lvl3pPr marL="11430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3pPr>
      <a:lvl4pPr marL="16002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4pPr>
      <a:lvl5pPr marL="20574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pos="1527">
          <p15:clr>
            <a:srgbClr val="F26B43"/>
          </p15:clr>
        </p15:guide>
        <p15:guide id="3" pos="1005">
          <p15:clr>
            <a:srgbClr val="F26B43"/>
          </p15:clr>
        </p15:guide>
        <p15:guide id="4" pos="2184">
          <p15:clr>
            <a:srgbClr val="F26B43"/>
          </p15:clr>
        </p15:guide>
        <p15:guide id="5" pos="2275">
          <p15:clr>
            <a:srgbClr val="F26B43"/>
          </p15:clr>
        </p15:guide>
        <p15:guide id="6" pos="2819">
          <p15:clr>
            <a:srgbClr val="F26B43"/>
          </p15:clr>
        </p15:guide>
        <p15:guide id="7" pos="2933">
          <p15:clr>
            <a:srgbClr val="F26B43"/>
          </p15:clr>
        </p15:guide>
        <p15:guide id="8" orient="horz" pos="822">
          <p15:clr>
            <a:srgbClr val="F26B43"/>
          </p15:clr>
        </p15:guide>
        <p15:guide id="9" pos="3454">
          <p15:clr>
            <a:srgbClr val="F26B43"/>
          </p15:clr>
        </p15:guide>
        <p15:guide id="10" pos="3568">
          <p15:clr>
            <a:srgbClr val="F26B43"/>
          </p15:clr>
        </p15:guide>
        <p15:guide id="11" pos="4089">
          <p15:clr>
            <a:srgbClr val="F26B43"/>
          </p15:clr>
        </p15:guide>
        <p15:guide id="12" pos="4203">
          <p15:clr>
            <a:srgbClr val="F26B43"/>
          </p15:clr>
        </p15:guide>
        <p15:guide id="13" pos="4747">
          <p15:clr>
            <a:srgbClr val="F26B43"/>
          </p15:clr>
        </p15:guide>
        <p15:guide id="14" pos="4847">
          <p15:clr>
            <a:srgbClr val="F26B43"/>
          </p15:clr>
        </p15:guide>
        <p15:guide id="15" pos="5382">
          <p15:clr>
            <a:srgbClr val="F26B43"/>
          </p15:clr>
        </p15:guide>
        <p15:guide id="16" pos="5496">
          <p15:clr>
            <a:srgbClr val="F26B43"/>
          </p15:clr>
        </p15:guide>
        <p15:guide id="17" pos="6017">
          <p15:clr>
            <a:srgbClr val="F26B43"/>
          </p15:clr>
        </p15:guide>
        <p15:guide id="18" pos="6131">
          <p15:clr>
            <a:srgbClr val="F26B43"/>
          </p15:clr>
        </p15:guide>
        <p15:guide id="19" pos="6675">
          <p15:clr>
            <a:srgbClr val="F26B43"/>
          </p15:clr>
        </p15:guide>
        <p15:guide id="20" pos="6775">
          <p15:clr>
            <a:srgbClr val="F26B43"/>
          </p15:clr>
        </p15:guide>
        <p15:guide id="21" pos="1627">
          <p15:clr>
            <a:srgbClr val="F26B43"/>
          </p15:clr>
        </p15:guide>
        <p15:guide id="22" pos="7310">
          <p15:clr>
            <a:srgbClr val="F26B43"/>
          </p15:clr>
        </p15:guide>
        <p15:guide id="23" orient="horz" pos="1480">
          <p15:clr>
            <a:srgbClr val="F26B43"/>
          </p15:clr>
        </p15:guide>
        <p15:guide id="24" orient="horz" pos="132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2E25A-FD1E-420F-75E4-1E1DC1870A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8A65180-C51F-756F-49C4-AA3601FF94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28F57D-0B89-334B-FE79-775F66F8F2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BA280E-F651-4A9A-881D-E277C7E7DCD2}" type="datetime4">
              <a:rPr lang="en-US" smtClean="0"/>
              <a:t>February 12, 2024</a:t>
            </a:fld>
            <a:endParaRPr lang="en-US"/>
          </a:p>
        </p:txBody>
      </p:sp>
      <p:sp>
        <p:nvSpPr>
          <p:cNvPr id="5" name="Footer Placeholder 4">
            <a:extLst>
              <a:ext uri="{FF2B5EF4-FFF2-40B4-BE49-F238E27FC236}">
                <a16:creationId xmlns:a16="http://schemas.microsoft.com/office/drawing/2014/main" id="{53E905FB-CBDD-4FF3-BA0D-DB404D8714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*Use this column only if you need to change a target completion date **See notes section below for status indicators</a:t>
            </a:r>
          </a:p>
        </p:txBody>
      </p:sp>
      <p:sp>
        <p:nvSpPr>
          <p:cNvPr id="6" name="Slide Number Placeholder 5">
            <a:extLst>
              <a:ext uri="{FF2B5EF4-FFF2-40B4-BE49-F238E27FC236}">
                <a16:creationId xmlns:a16="http://schemas.microsoft.com/office/drawing/2014/main" id="{EF27354B-A7D7-8EF3-6386-246877182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C4FFDE-BBE5-FA4B-A31E-B11501A23EC2}" type="slidenum">
              <a:rPr lang="en-US" smtClean="0"/>
              <a:t>‹#›</a:t>
            </a:fld>
            <a:endParaRPr lang="en-US"/>
          </a:p>
        </p:txBody>
      </p:sp>
    </p:spTree>
    <p:extLst>
      <p:ext uri="{BB962C8B-B14F-4D97-AF65-F5344CB8AC3E}">
        <p14:creationId xmlns:p14="http://schemas.microsoft.com/office/powerpoint/2010/main" val="1226884971"/>
      </p:ext>
    </p:extLst>
  </p:cSld>
  <p:clrMap bg1="lt1" tx1="dk1" bg2="lt2" tx2="dk2" accent1="accent1" accent2="accent2" accent3="accent3" accent4="accent4" accent5="accent5" accent6="accent6" hlink="hlink" folHlink="folHlink"/>
  <p:sldLayoutIdLst>
    <p:sldLayoutId id="2147484242" r:id="rId1"/>
    <p:sldLayoutId id="2147484243" r:id="rId2"/>
    <p:sldLayoutId id="2147484244" r:id="rId3"/>
    <p:sldLayoutId id="2147484245" r:id="rId4"/>
    <p:sldLayoutId id="2147484246" r:id="rId5"/>
    <p:sldLayoutId id="2147484247" r:id="rId6"/>
    <p:sldLayoutId id="2147484248" r:id="rId7"/>
    <p:sldLayoutId id="2147484249" r:id="rId8"/>
    <p:sldLayoutId id="2147484250" r:id="rId9"/>
    <p:sldLayoutId id="2147484251" r:id="rId10"/>
    <p:sldLayoutId id="2147484252" r:id="rId11"/>
    <p:sldLayoutId id="2147484253" r:id="rId12"/>
    <p:sldLayoutId id="2147484254" r:id="rId13"/>
    <p:sldLayoutId id="2147484255" r:id="rId14"/>
    <p:sldLayoutId id="2147484256" r:id="rId15"/>
    <p:sldLayoutId id="2147484257" r:id="rId16"/>
    <p:sldLayoutId id="2147484258" r:id="rId17"/>
    <p:sldLayoutId id="2147484259" r:id="rId18"/>
    <p:sldLayoutId id="2147484260" r:id="rId19"/>
    <p:sldLayoutId id="2147484261" r:id="rId20"/>
    <p:sldLayoutId id="2147484262"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3.jpeg"/><Relationship Id="rId7" Type="http://schemas.openxmlformats.org/officeDocument/2006/relationships/image" Target="../media/image36.svg"/><Relationship Id="rId2" Type="http://schemas.openxmlformats.org/officeDocument/2006/relationships/notesSlide" Target="../notesSlides/notesSlide1.xml"/><Relationship Id="rId1" Type="http://schemas.openxmlformats.org/officeDocument/2006/relationships/slideLayout" Target="../slideLayouts/slideLayout49.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0.xml"/><Relationship Id="rId1" Type="http://schemas.openxmlformats.org/officeDocument/2006/relationships/slideLayout" Target="../slideLayouts/slideLayout88.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1.xml"/><Relationship Id="rId1" Type="http://schemas.openxmlformats.org/officeDocument/2006/relationships/slideLayout" Target="../slideLayouts/slideLayout88.xml"/><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88.xml"/><Relationship Id="rId4" Type="http://schemas.openxmlformats.org/officeDocument/2006/relationships/slide" Target="slide23.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88.xml"/><Relationship Id="rId4" Type="http://schemas.openxmlformats.org/officeDocument/2006/relationships/slide" Target="slide2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88.xml"/><Relationship Id="rId4" Type="http://schemas.openxmlformats.org/officeDocument/2006/relationships/slide" Target="slide2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8.xml"/><Relationship Id="rId4" Type="http://schemas.openxmlformats.org/officeDocument/2006/relationships/slide" Target="slide24.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88.xml"/><Relationship Id="rId6" Type="http://schemas.openxmlformats.org/officeDocument/2006/relationships/chart" Target="../charts/chart2.xml"/><Relationship Id="rId5" Type="http://schemas.openxmlformats.org/officeDocument/2006/relationships/slide" Target="slide24.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7FFFF41E_674CC214.xml"/><Relationship Id="rId2" Type="http://schemas.openxmlformats.org/officeDocument/2006/relationships/notesSlide" Target="../notesSlides/notesSlide17.xml"/><Relationship Id="rId1" Type="http://schemas.openxmlformats.org/officeDocument/2006/relationships/slideLayout" Target="../slideLayouts/slideLayout88.xml"/><Relationship Id="rId6" Type="http://schemas.openxmlformats.org/officeDocument/2006/relationships/slide" Target="slide27.xml"/><Relationship Id="rId5" Type="http://schemas.openxmlformats.org/officeDocument/2006/relationships/slide" Target="slide26.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88.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88.xml"/><Relationship Id="rId4" Type="http://schemas.openxmlformats.org/officeDocument/2006/relationships/slide" Target="slide27.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88.xml"/><Relationship Id="rId5" Type="http://schemas.openxmlformats.org/officeDocument/2006/relationships/image" Target="../media/image38.png"/><Relationship Id="rId4" Type="http://schemas.openxmlformats.org/officeDocument/2006/relationships/slide" Target="slide24.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88.xml"/><Relationship Id="rId4" Type="http://schemas.openxmlformats.org/officeDocument/2006/relationships/slide" Target="slide27.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7FFFF422_D8B2E41C.xml"/><Relationship Id="rId2" Type="http://schemas.openxmlformats.org/officeDocument/2006/relationships/notesSlide" Target="../notesSlides/notesSlide22.xml"/><Relationship Id="rId1" Type="http://schemas.openxmlformats.org/officeDocument/2006/relationships/slideLayout" Target="../slideLayouts/slideLayout88.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3.jpeg"/><Relationship Id="rId7" Type="http://schemas.openxmlformats.org/officeDocument/2006/relationships/image" Target="../media/image36.svg"/><Relationship Id="rId2" Type="http://schemas.openxmlformats.org/officeDocument/2006/relationships/notesSlide" Target="../notesSlides/notesSlide23.xml"/><Relationship Id="rId1" Type="http://schemas.openxmlformats.org/officeDocument/2006/relationships/slideLayout" Target="../slideLayouts/slideLayout49.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3.jpeg"/><Relationship Id="rId7" Type="http://schemas.openxmlformats.org/officeDocument/2006/relationships/image" Target="../media/image36.svg"/><Relationship Id="rId2" Type="http://schemas.openxmlformats.org/officeDocument/2006/relationships/notesSlide" Target="../notesSlides/notesSlide24.xml"/><Relationship Id="rId1" Type="http://schemas.openxmlformats.org/officeDocument/2006/relationships/slideLayout" Target="../slideLayouts/slideLayout49.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8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88.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88.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88.xml"/><Relationship Id="rId4" Type="http://schemas.openxmlformats.org/officeDocument/2006/relationships/slide" Target="slide24.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88.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88.xml"/><Relationship Id="rId4" Type="http://schemas.openxmlformats.org/officeDocument/2006/relationships/slide" Target="slide24.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88.xml"/><Relationship Id="rId4" Type="http://schemas.openxmlformats.org/officeDocument/2006/relationships/slide" Target="slide24.xml"/></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88.xml"/><Relationship Id="rId4" Type="http://schemas.openxmlformats.org/officeDocument/2006/relationships/slide" Target="slide24.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88.xml"/><Relationship Id="rId4" Type="http://schemas.openxmlformats.org/officeDocument/2006/relationships/slide" Target="slide24.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8.xml"/><Relationship Id="rId4" Type="http://schemas.openxmlformats.org/officeDocument/2006/relationships/slide" Target="slide24.xml"/></Relationships>
</file>

<file path=ppt/slides/_rels/slide9.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9.xml"/><Relationship Id="rId1" Type="http://schemas.openxmlformats.org/officeDocument/2006/relationships/slideLayout" Target="../slideLayouts/slideLayout88.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226316-95D8-F3E3-B15D-45AEF2501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51"/>
          <a:stretch/>
        </p:blipFill>
        <p:spPr>
          <a:xfrm>
            <a:off x="1901276" y="-1"/>
            <a:ext cx="10290724" cy="6858000"/>
          </a:xfrm>
          <a:prstGeom prst="rect">
            <a:avLst/>
          </a:prstGeom>
          <a:solidFill>
            <a:schemeClr val="bg1"/>
          </a:solidFill>
        </p:spPr>
      </p:pic>
      <p:sp>
        <p:nvSpPr>
          <p:cNvPr id="15" name="Rectangle 14">
            <a:extLst>
              <a:ext uri="{FF2B5EF4-FFF2-40B4-BE49-F238E27FC236}">
                <a16:creationId xmlns:a16="http://schemas.microsoft.com/office/drawing/2014/main" id="{8D8EE6D0-9404-AA2A-6286-E87FD5BC59E0}"/>
              </a:ext>
            </a:extLst>
          </p:cNvPr>
          <p:cNvSpPr/>
          <p:nvPr/>
        </p:nvSpPr>
        <p:spPr>
          <a:xfrm>
            <a:off x="9303391" y="0"/>
            <a:ext cx="2888609" cy="6857999"/>
          </a:xfrm>
          <a:prstGeom prst="rect">
            <a:avLst/>
          </a:prstGeom>
          <a:gradFill>
            <a:gsLst>
              <a:gs pos="0">
                <a:schemeClr val="accent1">
                  <a:lumMod val="5000"/>
                  <a:lumOff val="95000"/>
                  <a:alpha val="0"/>
                </a:schemeClr>
              </a:gs>
              <a:gs pos="70000">
                <a:schemeClr val="tx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4" name="Graphic 13">
            <a:extLst>
              <a:ext uri="{FF2B5EF4-FFF2-40B4-BE49-F238E27FC236}">
                <a16:creationId xmlns:a16="http://schemas.microsoft.com/office/drawing/2014/main" id="{2F4F01F3-A8B1-9E4B-12A5-6A684B0EFA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647" y="0"/>
            <a:ext cx="7645400" cy="6858000"/>
          </a:xfrm>
          <a:prstGeom prst="rect">
            <a:avLst/>
          </a:prstGeom>
        </p:spPr>
      </p:pic>
      <p:pic>
        <p:nvPicPr>
          <p:cNvPr id="7" name="Graphic 6">
            <a:extLst>
              <a:ext uri="{FF2B5EF4-FFF2-40B4-BE49-F238E27FC236}">
                <a16:creationId xmlns:a16="http://schemas.microsoft.com/office/drawing/2014/main" id="{8502BC60-DD9F-45B1-0CA2-1EDC700D2C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98744" y="414945"/>
            <a:ext cx="1111749" cy="475252"/>
          </a:xfrm>
          <a:prstGeom prst="rect">
            <a:avLst/>
          </a:prstGeom>
        </p:spPr>
      </p:pic>
      <p:pic>
        <p:nvPicPr>
          <p:cNvPr id="12" name="Picture 11" descr="A picture containing colorfulness, circle, light&#10;&#10;Description automatically generated">
            <a:extLst>
              <a:ext uri="{FF2B5EF4-FFF2-40B4-BE49-F238E27FC236}">
                <a16:creationId xmlns:a16="http://schemas.microsoft.com/office/drawing/2014/main" id="{E281B57B-A058-1894-8320-8A57EF35C4EE}"/>
              </a:ext>
            </a:extLst>
          </p:cNvPr>
          <p:cNvPicPr>
            <a:picLocks noChangeAspect="1"/>
          </p:cNvPicPr>
          <p:nvPr/>
        </p:nvPicPr>
        <p:blipFill>
          <a:blip r:embed="rId8"/>
          <a:stretch>
            <a:fillRect/>
          </a:stretch>
        </p:blipFill>
        <p:spPr>
          <a:xfrm>
            <a:off x="4737023" y="1457575"/>
            <a:ext cx="3942850" cy="3942850"/>
          </a:xfrm>
          <a:prstGeom prst="rect">
            <a:avLst/>
          </a:prstGeom>
        </p:spPr>
      </p:pic>
      <p:sp>
        <p:nvSpPr>
          <p:cNvPr id="4" name="Title 1">
            <a:extLst>
              <a:ext uri="{FF2B5EF4-FFF2-40B4-BE49-F238E27FC236}">
                <a16:creationId xmlns:a16="http://schemas.microsoft.com/office/drawing/2014/main" id="{B1AE2964-EEBD-D661-78A8-2D53671754FE}"/>
              </a:ext>
            </a:extLst>
          </p:cNvPr>
          <p:cNvSpPr>
            <a:spLocks noGrp="1"/>
          </p:cNvSpPr>
          <p:nvPr>
            <p:ph type="title" hasCustomPrompt="1"/>
          </p:nvPr>
        </p:nvSpPr>
        <p:spPr>
          <a:xfrm>
            <a:off x="645753" y="2667192"/>
            <a:ext cx="6244968" cy="1039091"/>
          </a:xfrm>
          <a:prstGeom prst="rect">
            <a:avLst/>
          </a:prstGeom>
        </p:spPr>
        <p:txBody>
          <a:bodyPr lIns="0" tIns="0" rIns="0" bIns="0">
            <a:normAutofit/>
          </a:bodyPr>
          <a:lstStyle>
            <a:lvl1pPr>
              <a:defRPr>
                <a:solidFill>
                  <a:srgbClr val="7B3EAC"/>
                </a:solidFill>
                <a:latin typeface="Georgia" panose="02040502050405020303" pitchFamily="18" charset="0"/>
              </a:defRPr>
            </a:lvl1pPr>
          </a:lstStyle>
          <a:p>
            <a:r>
              <a:rPr lang="en-US" sz="2800" i="1"/>
              <a:t>CT&amp;M Development Workstream</a:t>
            </a:r>
            <a:br>
              <a:rPr lang="en-US" sz="2800" i="1"/>
            </a:br>
            <a:r>
              <a:rPr lang="en-US" sz="2800" i="1">
                <a:solidFill>
                  <a:schemeClr val="tx1"/>
                </a:solidFill>
              </a:rPr>
              <a:t>Weekly Status Report</a:t>
            </a:r>
          </a:p>
        </p:txBody>
      </p:sp>
      <p:sp>
        <p:nvSpPr>
          <p:cNvPr id="6" name="Text Placeholder 6">
            <a:extLst>
              <a:ext uri="{FF2B5EF4-FFF2-40B4-BE49-F238E27FC236}">
                <a16:creationId xmlns:a16="http://schemas.microsoft.com/office/drawing/2014/main" id="{A9A0DBD4-4D60-707C-352C-EC0F8B2FCBA4}"/>
              </a:ext>
            </a:extLst>
          </p:cNvPr>
          <p:cNvSpPr>
            <a:spLocks noGrp="1"/>
          </p:cNvSpPr>
          <p:nvPr>
            <p:ph type="body" sz="quarter" idx="13"/>
          </p:nvPr>
        </p:nvSpPr>
        <p:spPr>
          <a:xfrm>
            <a:off x="682607" y="4190808"/>
            <a:ext cx="6447866" cy="365125"/>
          </a:xfrm>
          <a:prstGeom prst="rect">
            <a:avLst/>
          </a:prstGeom>
        </p:spPr>
        <p:txBody>
          <a:bodyPr lIns="0" tIns="0" rIns="91440" bIns="45720" anchor="t">
            <a:noAutofit/>
          </a:bodyPr>
          <a:lstStyle>
            <a:lvl1pPr>
              <a:defRPr>
                <a:solidFill>
                  <a:schemeClr val="tx1"/>
                </a:solidFill>
                <a:latin typeface="Arial" panose="020B0604020202020204" pitchFamily="34" charset="0"/>
                <a:cs typeface="Arial" panose="020B0604020202020204" pitchFamily="34" charset="0"/>
              </a:defRPr>
            </a:lvl1pPr>
          </a:lstStyle>
          <a:p>
            <a:pPr marL="0" lvl="0" indent="0">
              <a:buNone/>
            </a:pPr>
            <a:r>
              <a:rPr lang="en-US" sz="1600" b="1" i="1">
                <a:latin typeface="Arial"/>
                <a:ea typeface="Noto Sans"/>
                <a:cs typeface="Arial"/>
              </a:rPr>
              <a:t>Status Period: January </a:t>
            </a:r>
            <a:r>
              <a:rPr lang="en-US" i="1">
                <a:latin typeface="Arial"/>
                <a:ea typeface="Noto Sans"/>
                <a:cs typeface="Arial"/>
              </a:rPr>
              <a:t>08</a:t>
            </a:r>
            <a:r>
              <a:rPr lang="en-US" sz="1600" b="1" i="1">
                <a:latin typeface="Arial"/>
                <a:ea typeface="Noto Sans"/>
                <a:cs typeface="Arial"/>
              </a:rPr>
              <a:t>, 2024- January 12, 2024</a:t>
            </a:r>
          </a:p>
        </p:txBody>
      </p:sp>
      <p:sp>
        <p:nvSpPr>
          <p:cNvPr id="3" name="Text Placeholder 6">
            <a:extLst>
              <a:ext uri="{FF2B5EF4-FFF2-40B4-BE49-F238E27FC236}">
                <a16:creationId xmlns:a16="http://schemas.microsoft.com/office/drawing/2014/main" id="{02FCCAE8-E65A-FD4D-325D-52A16C087066}"/>
              </a:ext>
            </a:extLst>
          </p:cNvPr>
          <p:cNvSpPr txBox="1">
            <a:spLocks/>
          </p:cNvSpPr>
          <p:nvPr/>
        </p:nvSpPr>
        <p:spPr>
          <a:xfrm>
            <a:off x="695448" y="4892672"/>
            <a:ext cx="3717523" cy="365125"/>
          </a:xfrm>
          <a:prstGeom prst="rect">
            <a:avLst/>
          </a:prstGeom>
        </p:spPr>
        <p:txBody>
          <a:bodyPr lIns="0" tIns="0" rIns="91440" bIns="45720" anchor="t">
            <a:noAutofit/>
          </a:bodyPr>
          <a:lstStyle>
            <a:lvl1pPr marL="0" indent="0" algn="l" defTabSz="914400" rtl="0" eaLnBrk="1" latinLnBrk="0" hangingPunct="1">
              <a:lnSpc>
                <a:spcPct val="100000"/>
              </a:lnSpc>
              <a:spcBef>
                <a:spcPts val="600"/>
              </a:spcBef>
              <a:spcAft>
                <a:spcPts val="600"/>
              </a:spcAft>
              <a:buClr>
                <a:schemeClr val="tx2"/>
              </a:buClr>
              <a:buSzPct val="80000"/>
              <a:buFontTx/>
              <a:buNone/>
              <a:defRPr sz="1600" b="1" i="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indent="0" algn="l" defTabSz="914400" rtl="0" eaLnBrk="1" latinLnBrk="0" hangingPunct="1">
              <a:lnSpc>
                <a:spcPct val="100000"/>
              </a:lnSpc>
              <a:spcBef>
                <a:spcPts val="600"/>
              </a:spcBef>
              <a:spcAft>
                <a:spcPts val="600"/>
              </a:spcAft>
              <a:buClr>
                <a:schemeClr val="tx2"/>
              </a:buClr>
              <a:buSzPct val="80000"/>
              <a:buFontTx/>
              <a:buNone/>
              <a:defRPr sz="14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2pPr>
            <a:lvl3pPr marL="914400" indent="0" algn="l" defTabSz="914400" rtl="0" eaLnBrk="1" latinLnBrk="0" hangingPunct="1">
              <a:lnSpc>
                <a:spcPct val="100000"/>
              </a:lnSpc>
              <a:spcBef>
                <a:spcPts val="600"/>
              </a:spcBef>
              <a:spcAft>
                <a:spcPts val="600"/>
              </a:spcAft>
              <a:buClr>
                <a:schemeClr val="tx2"/>
              </a:buClr>
              <a:buSzPct val="80000"/>
              <a:buFontTx/>
              <a:buNone/>
              <a:defRPr sz="12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3pPr>
            <a:lvl4pPr marL="1371600" indent="0" algn="l" defTabSz="914400" rtl="0" eaLnBrk="1" latinLnBrk="0" hangingPunct="1">
              <a:lnSpc>
                <a:spcPct val="100000"/>
              </a:lnSpc>
              <a:spcBef>
                <a:spcPts val="600"/>
              </a:spcBef>
              <a:spcAft>
                <a:spcPts val="600"/>
              </a:spcAft>
              <a:buClr>
                <a:schemeClr val="tx2"/>
              </a:buClr>
              <a:buSzPct val="80000"/>
              <a:buFontTx/>
              <a:buNone/>
              <a:defRPr sz="11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4pPr>
            <a:lvl5pPr marL="1828800" indent="0" algn="l" defTabSz="914400" rtl="0" eaLnBrk="1" latinLnBrk="0" hangingPunct="1">
              <a:lnSpc>
                <a:spcPct val="100000"/>
              </a:lnSpc>
              <a:spcBef>
                <a:spcPts val="600"/>
              </a:spcBef>
              <a:spcAft>
                <a:spcPts val="600"/>
              </a:spcAft>
              <a:buClr>
                <a:schemeClr val="tx2"/>
              </a:buClr>
              <a:buSzPct val="80000"/>
              <a:buFontTx/>
              <a:buNone/>
              <a:defRPr sz="1100" kern="1200">
                <a:solidFill>
                  <a:schemeClr val="tx1"/>
                </a:solidFill>
                <a:latin typeface="Noto Sans" panose="020B0502040504020204" pitchFamily="34" charset="0"/>
                <a:ea typeface="Noto Sans" panose="020B0502040504020204" pitchFamily="34" charset="0"/>
                <a:cs typeface="Noto Sans" panose="020B050204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a:latin typeface="Arial"/>
                <a:ea typeface="Noto Sans"/>
                <a:cs typeface="Arial"/>
              </a:rPr>
              <a:t>January 16, 2024</a:t>
            </a:r>
          </a:p>
        </p:txBody>
      </p:sp>
    </p:spTree>
    <p:extLst>
      <p:ext uri="{BB962C8B-B14F-4D97-AF65-F5344CB8AC3E}">
        <p14:creationId xmlns:p14="http://schemas.microsoft.com/office/powerpoint/2010/main" val="150562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1E68F1D-5E30-3F9A-3DB3-F6DF2128EB10}"/>
              </a:ext>
            </a:extLst>
          </p:cNvPr>
          <p:cNvGraphicFramePr>
            <a:graphicFrameLocks noGrp="1"/>
          </p:cNvGraphicFramePr>
          <p:nvPr>
            <p:extLst>
              <p:ext uri="{D42A27DB-BD31-4B8C-83A1-F6EECF244321}">
                <p14:modId xmlns:p14="http://schemas.microsoft.com/office/powerpoint/2010/main" val="940590312"/>
              </p:ext>
            </p:extLst>
          </p:nvPr>
        </p:nvGraphicFramePr>
        <p:xfrm>
          <a:off x="524604" y="1175814"/>
          <a:ext cx="10526800" cy="3718877"/>
        </p:xfrm>
        <a:graphic>
          <a:graphicData uri="http://schemas.openxmlformats.org/drawingml/2006/table">
            <a:tbl>
              <a:tblPr firstRow="1" bandRow="1"/>
              <a:tblGrid>
                <a:gridCol w="505922">
                  <a:extLst>
                    <a:ext uri="{9D8B030D-6E8A-4147-A177-3AD203B41FA5}">
                      <a16:colId xmlns:a16="http://schemas.microsoft.com/office/drawing/2014/main" val="1772361493"/>
                    </a:ext>
                  </a:extLst>
                </a:gridCol>
                <a:gridCol w="1733536">
                  <a:extLst>
                    <a:ext uri="{9D8B030D-6E8A-4147-A177-3AD203B41FA5}">
                      <a16:colId xmlns:a16="http://schemas.microsoft.com/office/drawing/2014/main" val="196895808"/>
                    </a:ext>
                  </a:extLst>
                </a:gridCol>
                <a:gridCol w="490855">
                  <a:extLst>
                    <a:ext uri="{9D8B030D-6E8A-4147-A177-3AD203B41FA5}">
                      <a16:colId xmlns:a16="http://schemas.microsoft.com/office/drawing/2014/main" val="3203405980"/>
                    </a:ext>
                  </a:extLst>
                </a:gridCol>
                <a:gridCol w="1110418">
                  <a:extLst>
                    <a:ext uri="{9D8B030D-6E8A-4147-A177-3AD203B41FA5}">
                      <a16:colId xmlns:a16="http://schemas.microsoft.com/office/drawing/2014/main" val="2200900403"/>
                    </a:ext>
                  </a:extLst>
                </a:gridCol>
                <a:gridCol w="2061077">
                  <a:extLst>
                    <a:ext uri="{9D8B030D-6E8A-4147-A177-3AD203B41FA5}">
                      <a16:colId xmlns:a16="http://schemas.microsoft.com/office/drawing/2014/main" val="1015939573"/>
                    </a:ext>
                  </a:extLst>
                </a:gridCol>
                <a:gridCol w="2061077">
                  <a:extLst>
                    <a:ext uri="{9D8B030D-6E8A-4147-A177-3AD203B41FA5}">
                      <a16:colId xmlns:a16="http://schemas.microsoft.com/office/drawing/2014/main" val="1641091581"/>
                    </a:ext>
                  </a:extLst>
                </a:gridCol>
                <a:gridCol w="2563915">
                  <a:extLst>
                    <a:ext uri="{9D8B030D-6E8A-4147-A177-3AD203B41FA5}">
                      <a16:colId xmlns:a16="http://schemas.microsoft.com/office/drawing/2014/main" val="358213345"/>
                    </a:ext>
                  </a:extLst>
                </a:gridCol>
              </a:tblGrid>
              <a:tr h="42703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Feature Name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PBI #</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Roadmap/ Topic Item</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p>
                      <a:pPr marL="0" algn="ctr" defTabSz="914400" rtl="0" eaLnBrk="1" fontAlgn="base" latinLnBrk="0" hangingPunct="1"/>
                      <a:r>
                        <a:rPr lang="en-US" sz="1050" b="1" kern="1200">
                          <a:solidFill>
                            <a:schemeClr val="lt1"/>
                          </a:solidFill>
                          <a:effectLst/>
                          <a:latin typeface="+mn-lt"/>
                          <a:ea typeface="+mn-ea"/>
                          <a:cs typeface="+mn-cs"/>
                        </a:rPr>
                        <a:t>Feature Estimate</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User Story Status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Path to Green</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 – Job Tracker – List page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209341</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CRN</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Estimate = 24</a:t>
                      </a:r>
                    </a:p>
                    <a:p>
                      <a:pPr marL="91440" lvl="0" algn="l">
                        <a:buNone/>
                      </a:pPr>
                      <a:r>
                        <a:rPr lang="en-US" sz="1000" b="0" i="0" u="none" strike="noStrike" noProof="0">
                          <a:solidFill>
                            <a:srgbClr val="000000"/>
                          </a:solidFill>
                          <a:effectLst/>
                          <a:latin typeface="Arial"/>
                        </a:rPr>
                        <a:t>Total Story Points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u="none" strike="noStrike" noProof="0">
                          <a:effectLst/>
                          <a:latin typeface="Arial"/>
                          <a:cs typeface="Arial"/>
                        </a:rPr>
                        <a:t>3 stories total:</a:t>
                      </a:r>
                    </a:p>
                    <a:p>
                      <a:pPr marL="91440" lvl="0" algn="l">
                        <a:buNone/>
                      </a:pPr>
                      <a:r>
                        <a:rPr lang="en-US" sz="1000" u="none" strike="noStrike" noProof="0">
                          <a:effectLst/>
                          <a:latin typeface="Arial"/>
                          <a:cs typeface="Arial"/>
                        </a:rPr>
                        <a:t>1 – Ready for tech review</a:t>
                      </a:r>
                    </a:p>
                    <a:p>
                      <a:pPr marL="91440" lvl="0" algn="l">
                        <a:buNone/>
                      </a:pPr>
                      <a:r>
                        <a:rPr lang="en-US" sz="1000" u="none" strike="noStrike" noProof="0">
                          <a:effectLst/>
                          <a:latin typeface="Arial"/>
                          <a:cs typeface="Arial"/>
                        </a:rPr>
                        <a:t>2 – User story writing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415731906"/>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 – Job Tracker – List Page – New Comment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214788</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CRN</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Estimate = 5</a:t>
                      </a:r>
                    </a:p>
                    <a:p>
                      <a:pPr marL="91440" lvl="0" algn="l">
                        <a:buNone/>
                      </a:pPr>
                      <a:r>
                        <a:rPr lang="en-US" sz="1000" b="0" i="0" u="none" strike="noStrike" noProof="0">
                          <a:solidFill>
                            <a:srgbClr val="000000"/>
                          </a:solidFill>
                          <a:effectLst/>
                          <a:latin typeface="Arial"/>
                        </a:rPr>
                        <a:t>Total Story Points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u="none" strike="noStrike" noProof="0">
                          <a:effectLst/>
                          <a:latin typeface="Arial"/>
                          <a:cs typeface="Arial"/>
                        </a:rPr>
                        <a:t>1 story total:</a:t>
                      </a:r>
                    </a:p>
                    <a:p>
                      <a:pPr marL="91440" lvl="0" algn="l">
                        <a:buNone/>
                      </a:pPr>
                      <a:r>
                        <a:rPr lang="en-US" sz="1000" u="none" strike="noStrike" noProof="0">
                          <a:effectLst/>
                          <a:latin typeface="Arial"/>
                          <a:cs typeface="Arial"/>
                        </a:rPr>
                        <a:t>1 - New</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1765666606"/>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 – Job Tracker – List Page – </a:t>
                      </a:r>
                      <a:r>
                        <a:rPr lang="fr-FR" sz="1000" b="0" i="0" u="none" strike="noStrike" kern="1200" err="1">
                          <a:solidFill>
                            <a:schemeClr val="tx1"/>
                          </a:solidFill>
                          <a:effectLst/>
                          <a:latin typeface="Arial"/>
                          <a:ea typeface="+mn-ea"/>
                          <a:cs typeface="Arial"/>
                        </a:rPr>
                        <a:t>Reccomentded</a:t>
                      </a:r>
                      <a:r>
                        <a:rPr lang="fr-FR" sz="1000" b="0" i="0" u="none" strike="noStrike" kern="1200">
                          <a:solidFill>
                            <a:schemeClr val="tx1"/>
                          </a:solidFill>
                          <a:effectLst/>
                          <a:latin typeface="Arial"/>
                          <a:ea typeface="+mn-ea"/>
                          <a:cs typeface="Arial"/>
                        </a:rPr>
                        <a:t> by</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214802</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CRN</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Estimate = 12</a:t>
                      </a:r>
                    </a:p>
                    <a:p>
                      <a:pPr marL="91440" lvl="0" algn="l">
                        <a:buNone/>
                      </a:pPr>
                      <a:r>
                        <a:rPr lang="en-US" sz="1000" b="0" i="0" u="none" strike="noStrike" noProof="0">
                          <a:solidFill>
                            <a:srgbClr val="000000"/>
                          </a:solidFill>
                          <a:effectLst/>
                          <a:latin typeface="Arial"/>
                        </a:rPr>
                        <a:t>Total Story Points = 12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indent="0" algn="l">
                        <a:buNone/>
                      </a:pPr>
                      <a:r>
                        <a:rPr lang="en-US" sz="1000" u="none" strike="noStrike" noProof="0">
                          <a:effectLst/>
                          <a:latin typeface="Arial"/>
                          <a:cs typeface="Arial"/>
                        </a:rPr>
                        <a:t>3 stories total:</a:t>
                      </a:r>
                    </a:p>
                    <a:p>
                      <a:pPr marL="91440" lvl="0" indent="0" algn="l">
                        <a:buNone/>
                      </a:pPr>
                      <a:r>
                        <a:rPr lang="en-US" sz="1000" u="none" strike="noStrike" noProof="0">
                          <a:effectLst/>
                          <a:latin typeface="Arial"/>
                          <a:cs typeface="Arial"/>
                        </a:rPr>
                        <a:t>3 - Development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537401670"/>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 – Job Tracker – Details page – Display job information</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209372</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CRN</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Estimate = 10</a:t>
                      </a:r>
                    </a:p>
                    <a:p>
                      <a:pPr marL="91440" lvl="0" algn="l">
                        <a:buNone/>
                      </a:pPr>
                      <a:r>
                        <a:rPr lang="en-US" sz="1000" b="0" i="0" u="none" strike="noStrike" noProof="0">
                          <a:solidFill>
                            <a:srgbClr val="000000"/>
                          </a:solidFill>
                          <a:effectLst/>
                          <a:latin typeface="Arial"/>
                        </a:rPr>
                        <a:t>Total Story points =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indent="0" algn="l">
                        <a:buNone/>
                      </a:pPr>
                      <a:r>
                        <a:rPr lang="en-US" sz="1000" u="none" strike="noStrike" noProof="0">
                          <a:effectLst/>
                          <a:latin typeface="Arial"/>
                          <a:cs typeface="Arial"/>
                        </a:rPr>
                        <a:t>1 stories total:</a:t>
                      </a:r>
                    </a:p>
                    <a:p>
                      <a:pPr marL="91440" lvl="0" indent="0" algn="l">
                        <a:buNone/>
                      </a:pPr>
                      <a:r>
                        <a:rPr lang="en-US" sz="1000" u="none" strike="noStrike" noProof="0">
                          <a:effectLst/>
                          <a:latin typeface="Arial"/>
                          <a:cs typeface="Arial"/>
                        </a:rPr>
                        <a:t>1 – User story writing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963503184"/>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 – Job tracker – Details page – Job tracking status details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214374</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CRN</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Estimate = 21</a:t>
                      </a:r>
                    </a:p>
                    <a:p>
                      <a:pPr marL="91440" lvl="0" algn="l">
                        <a:buNone/>
                      </a:pPr>
                      <a:r>
                        <a:rPr lang="en-US" sz="1000" b="0" i="0" u="none" strike="noStrike" noProof="0">
                          <a:solidFill>
                            <a:srgbClr val="000000"/>
                          </a:solidFill>
                          <a:effectLst/>
                          <a:latin typeface="Arial"/>
                        </a:rPr>
                        <a:t>Total story points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u="none" strike="noStrike" noProof="0">
                          <a:effectLst/>
                          <a:latin typeface="Arial"/>
                          <a:cs typeface="Arial"/>
                        </a:rPr>
                        <a:t>stories total: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11393624"/>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lvl="0" indent="-274320" algn="l">
                        <a:lnSpc>
                          <a:spcPct val="100000"/>
                        </a:lnSpc>
                        <a:spcBef>
                          <a:spcPts val="0"/>
                        </a:spcBef>
                        <a:spcAft>
                          <a:spcPts val="0"/>
                        </a:spcAft>
                        <a:buNone/>
                      </a:pPr>
                      <a:r>
                        <a:rPr lang="en-US" sz="1000" b="0" i="0" u="none" strike="noStrike" kern="1200">
                          <a:solidFill>
                            <a:schemeClr val="tx1"/>
                          </a:solidFill>
                          <a:effectLst/>
                          <a:latin typeface="Arial" panose="020B0604020202020204" pitchFamily="34" charset="0"/>
                          <a:ea typeface="+mn-ea"/>
                          <a:cs typeface="Arial" panose="020B0604020202020204" pitchFamily="34" charset="0"/>
                        </a:rPr>
                        <a:t>CAN – Job Tracker – Detail page – Update status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defTabSz="914400">
                        <a:lnSpc>
                          <a:spcPct val="100000"/>
                        </a:lnSpc>
                        <a:spcBef>
                          <a:spcPts val="0"/>
                        </a:spcBef>
                        <a:spcAft>
                          <a:spcPts val="0"/>
                        </a:spcAft>
                        <a:buNone/>
                        <a:tabLst/>
                        <a:defRPr/>
                      </a:pPr>
                      <a:r>
                        <a:rPr lang="en-US" sz="1000" u="none" strike="noStrike" kern="1200">
                          <a:solidFill>
                            <a:schemeClr val="dk1"/>
                          </a:solidFill>
                          <a:effectLst/>
                          <a:latin typeface="Arial" panose="020B0604020202020204" pitchFamily="34" charset="0"/>
                          <a:ea typeface="+mn-ea"/>
                          <a:cs typeface="Arial" panose="020B0604020202020204" pitchFamily="34" charset="0"/>
                        </a:rPr>
                        <a:t>214375</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a:lnSpc>
                          <a:spcPct val="100000"/>
                        </a:lnSpc>
                        <a:spcBef>
                          <a:spcPts val="0"/>
                        </a:spcBef>
                        <a:spcAft>
                          <a:spcPts val="0"/>
                        </a:spcAft>
                        <a:buNone/>
                      </a:pPr>
                      <a:r>
                        <a:rPr lang="en-US" sz="1000" u="none" strike="noStrike" kern="1200">
                          <a:solidFill>
                            <a:schemeClr val="dk1"/>
                          </a:solidFill>
                          <a:effectLst/>
                          <a:latin typeface="Arial" panose="020B0604020202020204" pitchFamily="34" charset="0"/>
                          <a:ea typeface="+mn-ea"/>
                          <a:cs typeface="Arial" panose="020B0604020202020204" pitchFamily="34" charset="0"/>
                        </a:rPr>
                        <a:t>CRN</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a:latin typeface="Arial" panose="020B0604020202020204" pitchFamily="34" charset="0"/>
                          <a:cs typeface="Arial" panose="020B0604020202020204" pitchFamily="34" charset="0"/>
                        </a:rPr>
                        <a:t>Feature Estimate = 20</a:t>
                      </a:r>
                    </a:p>
                    <a:p>
                      <a:pPr marL="91440" lvl="0" algn="l">
                        <a:buNone/>
                      </a:pPr>
                      <a:r>
                        <a:rPr lang="en-US" sz="1000">
                          <a:latin typeface="Arial" panose="020B0604020202020204" pitchFamily="34" charset="0"/>
                          <a:cs typeface="Arial" panose="020B0604020202020204" pitchFamily="34" charset="0"/>
                        </a:rPr>
                        <a:t>Total Story Points =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indent="0" algn="l">
                        <a:buNone/>
                      </a:pPr>
                      <a:r>
                        <a:rPr lang="en-US" sz="1000">
                          <a:latin typeface="Arial" panose="020B0604020202020204" pitchFamily="34" charset="0"/>
                          <a:cs typeface="Arial" panose="020B0604020202020204" pitchFamily="34" charset="0"/>
                        </a:rPr>
                        <a:t>stories total: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526279977"/>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lvl="0" indent="-274320" algn="l">
                        <a:lnSpc>
                          <a:spcPct val="100000"/>
                        </a:lnSpc>
                        <a:spcBef>
                          <a:spcPts val="0"/>
                        </a:spcBef>
                        <a:spcAft>
                          <a:spcPts val="0"/>
                        </a:spcAft>
                        <a:buNone/>
                      </a:pPr>
                      <a:r>
                        <a:rPr lang="en-US" sz="1000" b="0" i="0" u="none" strike="noStrike" kern="1200">
                          <a:solidFill>
                            <a:schemeClr val="tx1"/>
                          </a:solidFill>
                          <a:effectLst/>
                          <a:latin typeface="Arial" panose="020B0604020202020204" pitchFamily="34" charset="0"/>
                          <a:ea typeface="+mn-ea"/>
                          <a:cs typeface="Arial" panose="020B0604020202020204" pitchFamily="34" charset="0"/>
                        </a:rPr>
                        <a:t>CAN – Job Tracker – Detail page – Job tracker status logic</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defTabSz="914400">
                        <a:lnSpc>
                          <a:spcPct val="100000"/>
                        </a:lnSpc>
                        <a:spcBef>
                          <a:spcPts val="0"/>
                        </a:spcBef>
                        <a:spcAft>
                          <a:spcPts val="0"/>
                        </a:spcAft>
                        <a:buNone/>
                        <a:tabLst/>
                        <a:defRPr/>
                      </a:pPr>
                      <a:r>
                        <a:rPr lang="en-US" sz="1000" u="none" strike="noStrike" kern="1200">
                          <a:solidFill>
                            <a:schemeClr val="dk1"/>
                          </a:solidFill>
                          <a:effectLst/>
                          <a:latin typeface="Arial" panose="020B0604020202020204" pitchFamily="34" charset="0"/>
                          <a:ea typeface="+mn-ea"/>
                          <a:cs typeface="Arial" panose="020B0604020202020204" pitchFamily="34" charset="0"/>
                        </a:rPr>
                        <a:t>214899</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a:lnSpc>
                          <a:spcPct val="100000"/>
                        </a:lnSpc>
                        <a:spcBef>
                          <a:spcPts val="0"/>
                        </a:spcBef>
                        <a:spcAft>
                          <a:spcPts val="0"/>
                        </a:spcAft>
                        <a:buNone/>
                      </a:pPr>
                      <a:r>
                        <a:rPr lang="en-US" sz="1000" u="none" strike="noStrike" kern="1200">
                          <a:solidFill>
                            <a:schemeClr val="dk1"/>
                          </a:solidFill>
                          <a:effectLst/>
                          <a:latin typeface="Arial" panose="020B0604020202020204" pitchFamily="34" charset="0"/>
                          <a:ea typeface="+mn-ea"/>
                          <a:cs typeface="Arial" panose="020B0604020202020204" pitchFamily="34" charset="0"/>
                        </a:rPr>
                        <a:t>CRN</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a:latin typeface="Arial" panose="020B0604020202020204" pitchFamily="34" charset="0"/>
                          <a:cs typeface="Arial" panose="020B0604020202020204" pitchFamily="34" charset="0"/>
                        </a:rPr>
                        <a:t>Feature Estimate = Ready to Size</a:t>
                      </a:r>
                    </a:p>
                    <a:p>
                      <a:pPr marL="91440" lvl="0" algn="l">
                        <a:buNone/>
                      </a:pPr>
                      <a:r>
                        <a:rPr lang="en-US" sz="1000">
                          <a:latin typeface="Arial" panose="020B0604020202020204" pitchFamily="34" charset="0"/>
                          <a:cs typeface="Arial" panose="020B0604020202020204" pitchFamily="34" charset="0"/>
                        </a:rPr>
                        <a:t>Total story points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indent="0" algn="l">
                        <a:buNone/>
                      </a:pPr>
                      <a:r>
                        <a:rPr lang="en-US" sz="1000">
                          <a:latin typeface="Arial" panose="020B0604020202020204" pitchFamily="34" charset="0"/>
                          <a:cs typeface="Arial" panose="020B0604020202020204" pitchFamily="34" charset="0"/>
                        </a:rPr>
                        <a:t>Stories total: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244802065"/>
                  </a:ext>
                </a:extLst>
              </a:tr>
            </a:tbl>
          </a:graphicData>
        </a:graphic>
      </p:graphicFrame>
      <p:sp>
        <p:nvSpPr>
          <p:cNvPr id="5" name="Text">
            <a:extLst>
              <a:ext uri="{FF2B5EF4-FFF2-40B4-BE49-F238E27FC236}">
                <a16:creationId xmlns:a16="http://schemas.microsoft.com/office/drawing/2014/main" id="{634302F7-C074-9061-56F9-CDC16A1E8E3B}"/>
              </a:ext>
            </a:extLst>
          </p:cNvPr>
          <p:cNvSpPr>
            <a:spLocks noGrp="1"/>
          </p:cNvSpPr>
          <p:nvPr/>
        </p:nvSpPr>
        <p:spPr>
          <a:xfrm>
            <a:off x="524604" y="901288"/>
            <a:ext cx="1895155" cy="250918"/>
          </a:xfrm>
          <a:prstGeom prst="snip1Rect">
            <a:avLst/>
          </a:prstGeom>
          <a:solidFill>
            <a:srgbClr val="6D40A7"/>
          </a:solidFill>
          <a:ln>
            <a:solidFill>
              <a:srgbClr val="6D40A7"/>
            </a:solidFill>
          </a:ln>
        </p:spPr>
        <p:txBody>
          <a:bodyPr wrap="square" lIns="0" tIns="0" rIns="0" bIns="0" rtlCol="0" anchor="ctr"/>
          <a:lstStyle/>
          <a:p>
            <a:pPr marL="91440" algn="ctr">
              <a:defRPr/>
            </a:pPr>
            <a:r>
              <a:rPr lang="en-US" sz="1050" b="1" kern="0">
                <a:solidFill>
                  <a:srgbClr val="FFFFFF"/>
                </a:solidFill>
                <a:latin typeface="Arial"/>
                <a:cs typeface="Arial"/>
              </a:rPr>
              <a:t>March Release</a:t>
            </a:r>
            <a:endParaRPr kumimoji="0" lang="en-US" sz="1050" b="1" i="0" u="none" strike="noStrike" kern="0" cap="none" spc="0" normalizeH="0" baseline="0" noProof="0">
              <a:ln>
                <a:noFill/>
              </a:ln>
              <a:solidFill>
                <a:srgbClr val="FFFFFF"/>
              </a:solidFill>
              <a:effectLst/>
              <a:uLnTx/>
              <a:uFillTx/>
              <a:latin typeface="Arial"/>
              <a:cs typeface="Arial"/>
            </a:endParaRPr>
          </a:p>
        </p:txBody>
      </p:sp>
      <p:sp>
        <p:nvSpPr>
          <p:cNvPr id="6" name="TextBox 5">
            <a:extLst>
              <a:ext uri="{FF2B5EF4-FFF2-40B4-BE49-F238E27FC236}">
                <a16:creationId xmlns:a16="http://schemas.microsoft.com/office/drawing/2014/main" id="{72E720DF-E361-9EDF-7F2A-AA9DB20989C4}"/>
              </a:ext>
            </a:extLst>
          </p:cNvPr>
          <p:cNvSpPr txBox="1"/>
          <p:nvPr/>
        </p:nvSpPr>
        <p:spPr>
          <a:xfrm>
            <a:off x="9843247" y="6581001"/>
            <a:ext cx="4132904" cy="276999"/>
          </a:xfrm>
          <a:prstGeom prst="rect">
            <a:avLst/>
          </a:prstGeom>
          <a:noFill/>
        </p:spPr>
        <p:txBody>
          <a:bodyPr wrap="square" rtlCol="0">
            <a:spAutoFit/>
          </a:bodyPr>
          <a:lstStyle/>
          <a:p>
            <a:r>
              <a:rPr lang="en-US" sz="1000">
                <a:solidFill>
                  <a:srgbClr val="000000"/>
                </a:solidFill>
                <a:latin typeface="Arial" panose="020B0604020202020204" pitchFamily="34" charset="0"/>
                <a:cs typeface="Arial" panose="020B0604020202020204" pitchFamily="34" charset="0"/>
              </a:rPr>
              <a:t>*For definition of RAG status, see </a:t>
            </a:r>
            <a:r>
              <a:rPr lang="en-US" sz="1000">
                <a:solidFill>
                  <a:srgbClr val="000000"/>
                </a:solidFill>
                <a:latin typeface="Arial" panose="020B0604020202020204" pitchFamily="34" charset="0"/>
                <a:cs typeface="Arial" panose="020B0604020202020204" pitchFamily="34" charset="0"/>
                <a:hlinkClick r:id="rId3"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B579D684-58B8-A7AB-E76A-2A780009F60B}"/>
              </a:ext>
            </a:extLst>
          </p:cNvPr>
          <p:cNvSpPr txBox="1"/>
          <p:nvPr/>
        </p:nvSpPr>
        <p:spPr>
          <a:xfrm>
            <a:off x="434029" y="486554"/>
            <a:ext cx="2606804"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Product Owner – Courtney Cain</a:t>
            </a:r>
            <a:endParaRPr lang="en-US" sz="1300" i="1">
              <a:solidFill>
                <a:srgbClr val="000000"/>
              </a:solidFill>
              <a:latin typeface="Georgia" panose="02040502050405020303" pitchFamily="18" charset="0"/>
            </a:endParaRPr>
          </a:p>
        </p:txBody>
      </p:sp>
      <p:pic>
        <p:nvPicPr>
          <p:cNvPr id="9" name="Picture 8" descr="A colorful dots in a triangle&#10;&#10;Description automatically generated">
            <a:extLst>
              <a:ext uri="{FF2B5EF4-FFF2-40B4-BE49-F238E27FC236}">
                <a16:creationId xmlns:a16="http://schemas.microsoft.com/office/drawing/2014/main" id="{96342163-2AA6-D271-6902-F5E558F1265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46729" y="-67389"/>
            <a:ext cx="995398" cy="995398"/>
          </a:xfrm>
          <a:prstGeom prst="rect">
            <a:avLst/>
          </a:prstGeom>
        </p:spPr>
      </p:pic>
      <p:sp>
        <p:nvSpPr>
          <p:cNvPr id="10" name="Title 3">
            <a:extLst>
              <a:ext uri="{FF2B5EF4-FFF2-40B4-BE49-F238E27FC236}">
                <a16:creationId xmlns:a16="http://schemas.microsoft.com/office/drawing/2014/main" id="{588C16CD-10B7-C353-3202-AD147B421DEE}"/>
              </a:ext>
            </a:extLst>
          </p:cNvPr>
          <p:cNvSpPr txBox="1">
            <a:spLocks/>
          </p:cNvSpPr>
          <p:nvPr/>
        </p:nvSpPr>
        <p:spPr>
          <a:xfrm>
            <a:off x="524604" y="180104"/>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Product Owners Planning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Tree>
    <p:extLst>
      <p:ext uri="{BB962C8B-B14F-4D97-AF65-F5344CB8AC3E}">
        <p14:creationId xmlns:p14="http://schemas.microsoft.com/office/powerpoint/2010/main" val="280280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1E68F1D-5E30-3F9A-3DB3-F6DF2128EB10}"/>
              </a:ext>
            </a:extLst>
          </p:cNvPr>
          <p:cNvGraphicFramePr>
            <a:graphicFrameLocks noGrp="1"/>
          </p:cNvGraphicFramePr>
          <p:nvPr>
            <p:extLst>
              <p:ext uri="{D42A27DB-BD31-4B8C-83A1-F6EECF244321}">
                <p14:modId xmlns:p14="http://schemas.microsoft.com/office/powerpoint/2010/main" val="2257952233"/>
              </p:ext>
            </p:extLst>
          </p:nvPr>
        </p:nvGraphicFramePr>
        <p:xfrm>
          <a:off x="524604" y="1175814"/>
          <a:ext cx="10538392" cy="884237"/>
        </p:xfrm>
        <a:graphic>
          <a:graphicData uri="http://schemas.openxmlformats.org/drawingml/2006/table">
            <a:tbl>
              <a:tblPr firstRow="1" bandRow="1"/>
              <a:tblGrid>
                <a:gridCol w="505922">
                  <a:extLst>
                    <a:ext uri="{9D8B030D-6E8A-4147-A177-3AD203B41FA5}">
                      <a16:colId xmlns:a16="http://schemas.microsoft.com/office/drawing/2014/main" val="1772361493"/>
                    </a:ext>
                  </a:extLst>
                </a:gridCol>
                <a:gridCol w="1733536">
                  <a:extLst>
                    <a:ext uri="{9D8B030D-6E8A-4147-A177-3AD203B41FA5}">
                      <a16:colId xmlns:a16="http://schemas.microsoft.com/office/drawing/2014/main" val="196895808"/>
                    </a:ext>
                  </a:extLst>
                </a:gridCol>
                <a:gridCol w="502447">
                  <a:extLst>
                    <a:ext uri="{9D8B030D-6E8A-4147-A177-3AD203B41FA5}">
                      <a16:colId xmlns:a16="http://schemas.microsoft.com/office/drawing/2014/main" val="3203405980"/>
                    </a:ext>
                  </a:extLst>
                </a:gridCol>
                <a:gridCol w="1110418">
                  <a:extLst>
                    <a:ext uri="{9D8B030D-6E8A-4147-A177-3AD203B41FA5}">
                      <a16:colId xmlns:a16="http://schemas.microsoft.com/office/drawing/2014/main" val="2200900403"/>
                    </a:ext>
                  </a:extLst>
                </a:gridCol>
                <a:gridCol w="2061077">
                  <a:extLst>
                    <a:ext uri="{9D8B030D-6E8A-4147-A177-3AD203B41FA5}">
                      <a16:colId xmlns:a16="http://schemas.microsoft.com/office/drawing/2014/main" val="1015939573"/>
                    </a:ext>
                  </a:extLst>
                </a:gridCol>
                <a:gridCol w="2061077">
                  <a:extLst>
                    <a:ext uri="{9D8B030D-6E8A-4147-A177-3AD203B41FA5}">
                      <a16:colId xmlns:a16="http://schemas.microsoft.com/office/drawing/2014/main" val="1641091581"/>
                    </a:ext>
                  </a:extLst>
                </a:gridCol>
                <a:gridCol w="2563915">
                  <a:extLst>
                    <a:ext uri="{9D8B030D-6E8A-4147-A177-3AD203B41FA5}">
                      <a16:colId xmlns:a16="http://schemas.microsoft.com/office/drawing/2014/main" val="358213345"/>
                    </a:ext>
                  </a:extLst>
                </a:gridCol>
              </a:tblGrid>
              <a:tr h="42703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Feature Name</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PBI #</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Roadmap/ Topic Item</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algn="ctr" defTabSz="914400" rtl="0" eaLnBrk="1" fontAlgn="base" latinLnBrk="0" hangingPunct="1"/>
                      <a:r>
                        <a:rPr lang="en-US" sz="1050" b="1" kern="1200">
                          <a:solidFill>
                            <a:schemeClr val="lt1"/>
                          </a:solidFill>
                          <a:effectLst/>
                          <a:latin typeface="+mn-lt"/>
                          <a:ea typeface="+mn-ea"/>
                          <a:cs typeface="+mn-cs"/>
                        </a:rPr>
                        <a:t>Feature Estimate</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User Story Status</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Path to Green</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Candidate Portal – Consuming SMARTLINK</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202266</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New CT Site </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Esitmate = 18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u="none" strike="noStrike" noProof="0">
                          <a:effectLst/>
                          <a:latin typeface="Arial"/>
                          <a:cs typeface="Arial"/>
                        </a:rPr>
                        <a:t>3 stories total:</a:t>
                      </a:r>
                    </a:p>
                    <a:p>
                      <a:pPr marL="91440" lvl="0" algn="l">
                        <a:buNone/>
                      </a:pPr>
                      <a:r>
                        <a:rPr lang="en-US" sz="1000" u="none" strike="noStrike" noProof="0">
                          <a:effectLst/>
                          <a:latin typeface="Arial"/>
                          <a:cs typeface="Arial"/>
                        </a:rPr>
                        <a:t>1 – Tech review done</a:t>
                      </a:r>
                    </a:p>
                    <a:p>
                      <a:pPr marL="91440" lvl="0" algn="l">
                        <a:buNone/>
                      </a:pPr>
                      <a:r>
                        <a:rPr lang="en-US" sz="1000" u="none" strike="noStrike" noProof="0">
                          <a:effectLst/>
                          <a:latin typeface="Arial"/>
                          <a:cs typeface="Arial"/>
                        </a:rPr>
                        <a:t>2 - New</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1706616288"/>
                  </a:ext>
                </a:extLst>
              </a:tr>
            </a:tbl>
          </a:graphicData>
        </a:graphic>
      </p:graphicFrame>
      <p:sp>
        <p:nvSpPr>
          <p:cNvPr id="5" name="Text">
            <a:extLst>
              <a:ext uri="{FF2B5EF4-FFF2-40B4-BE49-F238E27FC236}">
                <a16:creationId xmlns:a16="http://schemas.microsoft.com/office/drawing/2014/main" id="{634302F7-C074-9061-56F9-CDC16A1E8E3B}"/>
              </a:ext>
            </a:extLst>
          </p:cNvPr>
          <p:cNvSpPr>
            <a:spLocks noGrp="1"/>
          </p:cNvSpPr>
          <p:nvPr/>
        </p:nvSpPr>
        <p:spPr>
          <a:xfrm>
            <a:off x="524604" y="924896"/>
            <a:ext cx="1895155" cy="250918"/>
          </a:xfrm>
          <a:prstGeom prst="snip1Rect">
            <a:avLst/>
          </a:prstGeom>
          <a:solidFill>
            <a:srgbClr val="6D40A7"/>
          </a:solidFill>
          <a:ln>
            <a:solidFill>
              <a:srgbClr val="6D40A7"/>
            </a:solidFill>
          </a:ln>
        </p:spPr>
        <p:txBody>
          <a:bodyPr wrap="square" lIns="0" tIns="0" rIns="0" bIns="0" rtlCol="0" anchor="ctr"/>
          <a:lstStyle/>
          <a:p>
            <a:pPr marL="91440" algn="ctr">
              <a:defRPr/>
            </a:pPr>
            <a:r>
              <a:rPr lang="en-US" sz="1050" b="1" kern="0">
                <a:solidFill>
                  <a:srgbClr val="FFFFFF"/>
                </a:solidFill>
                <a:latin typeface="Arial"/>
                <a:cs typeface="Arial"/>
              </a:rPr>
              <a:t>April Release</a:t>
            </a:r>
            <a:endParaRPr kumimoji="0" lang="en-US" sz="1050" b="1" i="0" u="none" strike="noStrike" kern="0" cap="none" spc="0" normalizeH="0" baseline="0" noProof="0">
              <a:ln>
                <a:noFill/>
              </a:ln>
              <a:solidFill>
                <a:srgbClr val="FFFFFF"/>
              </a:solidFill>
              <a:effectLst/>
              <a:uLnTx/>
              <a:uFillTx/>
              <a:latin typeface="Arial"/>
              <a:cs typeface="Arial"/>
            </a:endParaRPr>
          </a:p>
        </p:txBody>
      </p:sp>
      <p:sp>
        <p:nvSpPr>
          <p:cNvPr id="6" name="TextBox 5">
            <a:extLst>
              <a:ext uri="{FF2B5EF4-FFF2-40B4-BE49-F238E27FC236}">
                <a16:creationId xmlns:a16="http://schemas.microsoft.com/office/drawing/2014/main" id="{72E720DF-E361-9EDF-7F2A-AA9DB20989C4}"/>
              </a:ext>
            </a:extLst>
          </p:cNvPr>
          <p:cNvSpPr txBox="1"/>
          <p:nvPr/>
        </p:nvSpPr>
        <p:spPr>
          <a:xfrm>
            <a:off x="9843247" y="6581001"/>
            <a:ext cx="4132904" cy="276999"/>
          </a:xfrm>
          <a:prstGeom prst="rect">
            <a:avLst/>
          </a:prstGeom>
          <a:noFill/>
        </p:spPr>
        <p:txBody>
          <a:bodyPr wrap="square" rtlCol="0">
            <a:spAutoFit/>
          </a:bodyPr>
          <a:lstStyle/>
          <a:p>
            <a:r>
              <a:rPr lang="en-US" sz="1000">
                <a:solidFill>
                  <a:srgbClr val="000000"/>
                </a:solidFill>
                <a:latin typeface="Arial" panose="020B0604020202020204" pitchFamily="34" charset="0"/>
                <a:cs typeface="Arial" panose="020B0604020202020204" pitchFamily="34" charset="0"/>
              </a:rPr>
              <a:t>*For definition of RAG status, see </a:t>
            </a:r>
            <a:r>
              <a:rPr lang="en-US" sz="1000">
                <a:solidFill>
                  <a:srgbClr val="000000"/>
                </a:solidFill>
                <a:latin typeface="Arial" panose="020B0604020202020204" pitchFamily="34" charset="0"/>
                <a:cs typeface="Arial" panose="020B0604020202020204" pitchFamily="34" charset="0"/>
                <a:hlinkClick r:id="rId3"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B579D684-58B8-A7AB-E76A-2A780009F60B}"/>
              </a:ext>
            </a:extLst>
          </p:cNvPr>
          <p:cNvSpPr txBox="1"/>
          <p:nvPr/>
        </p:nvSpPr>
        <p:spPr>
          <a:xfrm>
            <a:off x="434029" y="486554"/>
            <a:ext cx="2606804"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Product Owner – Courtney Cain</a:t>
            </a:r>
            <a:endParaRPr lang="en-US" sz="1300" i="1">
              <a:solidFill>
                <a:srgbClr val="000000"/>
              </a:solidFill>
              <a:latin typeface="Georgia" panose="02040502050405020303" pitchFamily="18" charset="0"/>
            </a:endParaRPr>
          </a:p>
        </p:txBody>
      </p:sp>
      <p:pic>
        <p:nvPicPr>
          <p:cNvPr id="9" name="Picture 8" descr="A colorful dots in a triangle&#10;&#10;Description automatically generated">
            <a:extLst>
              <a:ext uri="{FF2B5EF4-FFF2-40B4-BE49-F238E27FC236}">
                <a16:creationId xmlns:a16="http://schemas.microsoft.com/office/drawing/2014/main" id="{96342163-2AA6-D271-6902-F5E558F1265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46729" y="-67389"/>
            <a:ext cx="995398" cy="995398"/>
          </a:xfrm>
          <a:prstGeom prst="rect">
            <a:avLst/>
          </a:prstGeom>
        </p:spPr>
      </p:pic>
      <p:sp>
        <p:nvSpPr>
          <p:cNvPr id="10" name="Title 3">
            <a:extLst>
              <a:ext uri="{FF2B5EF4-FFF2-40B4-BE49-F238E27FC236}">
                <a16:creationId xmlns:a16="http://schemas.microsoft.com/office/drawing/2014/main" id="{588C16CD-10B7-C353-3202-AD147B421DEE}"/>
              </a:ext>
            </a:extLst>
          </p:cNvPr>
          <p:cNvSpPr txBox="1">
            <a:spLocks/>
          </p:cNvSpPr>
          <p:nvPr/>
        </p:nvSpPr>
        <p:spPr>
          <a:xfrm>
            <a:off x="524604" y="180416"/>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Product Owners Planning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Tree>
    <p:extLst>
      <p:ext uri="{BB962C8B-B14F-4D97-AF65-F5344CB8AC3E}">
        <p14:creationId xmlns:p14="http://schemas.microsoft.com/office/powerpoint/2010/main" val="103656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4FD42-488C-EEFD-8322-7CE200C0DCCA}"/>
            </a:ext>
          </a:extLst>
        </p:cNvPr>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9958CE8E-8060-921A-9ACC-44EAD390B2D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extBox 1">
            <a:extLst>
              <a:ext uri="{FF2B5EF4-FFF2-40B4-BE49-F238E27FC236}">
                <a16:creationId xmlns:a16="http://schemas.microsoft.com/office/drawing/2014/main" id="{E6DDE33B-194E-FA3A-CB43-D3243C15B8C3}"/>
              </a:ext>
            </a:extLst>
          </p:cNvPr>
          <p:cNvSpPr txBox="1"/>
          <p:nvPr/>
        </p:nvSpPr>
        <p:spPr>
          <a:xfrm>
            <a:off x="589628" y="983774"/>
            <a:ext cx="2624436"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Product Owner – Preetam Singh</a:t>
            </a:r>
            <a:endParaRPr lang="en-US" sz="1300" i="1">
              <a:solidFill>
                <a:srgbClr val="000000"/>
              </a:solidFill>
              <a:latin typeface="Georgia" panose="02040502050405020303" pitchFamily="18" charset="0"/>
            </a:endParaRPr>
          </a:p>
        </p:txBody>
      </p:sp>
      <p:sp>
        <p:nvSpPr>
          <p:cNvPr id="3" name="Title 3">
            <a:extLst>
              <a:ext uri="{FF2B5EF4-FFF2-40B4-BE49-F238E27FC236}">
                <a16:creationId xmlns:a16="http://schemas.microsoft.com/office/drawing/2014/main" id="{831C50D9-83BD-C8A3-2222-3CDBC9636CE0}"/>
              </a:ext>
            </a:extLst>
          </p:cNvPr>
          <p:cNvSpPr txBox="1">
            <a:spLocks/>
          </p:cNvSpPr>
          <p:nvPr/>
        </p:nvSpPr>
        <p:spPr>
          <a:xfrm>
            <a:off x="589629" y="5715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Product Owners Planning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902D25B3-DC0F-FE91-F5C4-4775E70A3B7A}"/>
              </a:ext>
            </a:extLst>
          </p:cNvPr>
          <p:cNvGraphicFramePr>
            <a:graphicFrameLocks noGrp="1"/>
          </p:cNvGraphicFramePr>
          <p:nvPr>
            <p:extLst>
              <p:ext uri="{D42A27DB-BD31-4B8C-83A1-F6EECF244321}">
                <p14:modId xmlns:p14="http://schemas.microsoft.com/office/powerpoint/2010/main" val="2268356804"/>
              </p:ext>
            </p:extLst>
          </p:nvPr>
        </p:nvGraphicFramePr>
        <p:xfrm>
          <a:off x="627722" y="1667334"/>
          <a:ext cx="10546542" cy="1982689"/>
        </p:xfrm>
        <a:graphic>
          <a:graphicData uri="http://schemas.openxmlformats.org/drawingml/2006/table">
            <a:tbl>
              <a:tblPr firstRow="1" bandRow="1"/>
              <a:tblGrid>
                <a:gridCol w="678263">
                  <a:extLst>
                    <a:ext uri="{9D8B030D-6E8A-4147-A177-3AD203B41FA5}">
                      <a16:colId xmlns:a16="http://schemas.microsoft.com/office/drawing/2014/main" val="1772361493"/>
                    </a:ext>
                  </a:extLst>
                </a:gridCol>
                <a:gridCol w="3144227">
                  <a:extLst>
                    <a:ext uri="{9D8B030D-6E8A-4147-A177-3AD203B41FA5}">
                      <a16:colId xmlns:a16="http://schemas.microsoft.com/office/drawing/2014/main" val="196895808"/>
                    </a:ext>
                  </a:extLst>
                </a:gridCol>
                <a:gridCol w="716280">
                  <a:extLst>
                    <a:ext uri="{9D8B030D-6E8A-4147-A177-3AD203B41FA5}">
                      <a16:colId xmlns:a16="http://schemas.microsoft.com/office/drawing/2014/main" val="3203405980"/>
                    </a:ext>
                  </a:extLst>
                </a:gridCol>
                <a:gridCol w="1179192">
                  <a:extLst>
                    <a:ext uri="{9D8B030D-6E8A-4147-A177-3AD203B41FA5}">
                      <a16:colId xmlns:a16="http://schemas.microsoft.com/office/drawing/2014/main" val="2200900403"/>
                    </a:ext>
                  </a:extLst>
                </a:gridCol>
                <a:gridCol w="930869">
                  <a:extLst>
                    <a:ext uri="{9D8B030D-6E8A-4147-A177-3AD203B41FA5}">
                      <a16:colId xmlns:a16="http://schemas.microsoft.com/office/drawing/2014/main" val="1213425729"/>
                    </a:ext>
                  </a:extLst>
                </a:gridCol>
                <a:gridCol w="2054750">
                  <a:extLst>
                    <a:ext uri="{9D8B030D-6E8A-4147-A177-3AD203B41FA5}">
                      <a16:colId xmlns:a16="http://schemas.microsoft.com/office/drawing/2014/main" val="1641091581"/>
                    </a:ext>
                  </a:extLst>
                </a:gridCol>
                <a:gridCol w="1842961">
                  <a:extLst>
                    <a:ext uri="{9D8B030D-6E8A-4147-A177-3AD203B41FA5}">
                      <a16:colId xmlns:a16="http://schemas.microsoft.com/office/drawing/2014/main" val="358213345"/>
                    </a:ext>
                  </a:extLst>
                </a:gridCol>
              </a:tblGrid>
              <a:tr h="27079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Feature Name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PBI #</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Roadmap/ Topic Item</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p>
                      <a:pPr marL="0" algn="ctr" defTabSz="914400" rtl="0" eaLnBrk="1" fontAlgn="base" latinLnBrk="0" hangingPunct="1"/>
                      <a:r>
                        <a:rPr lang="en-US" sz="1050" b="1" kern="1200">
                          <a:solidFill>
                            <a:schemeClr val="lt1"/>
                          </a:solidFill>
                          <a:effectLst/>
                          <a:latin typeface="+mn-lt"/>
                          <a:ea typeface="+mn-ea"/>
                          <a:cs typeface="+mn-cs"/>
                        </a:rPr>
                        <a:t>Feature Estimate</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User Story Status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Path to Green</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260569">
                <a:tc>
                  <a:txBody>
                    <a:bodyPr/>
                    <a:lstStyle/>
                    <a:p>
                      <a:pPr marL="0" lvl="1" indent="0" algn="ctr">
                        <a:lnSpc>
                          <a:spcPct val="100000"/>
                        </a:lnSpc>
                        <a:spcBef>
                          <a:spcPts val="0"/>
                        </a:spcBef>
                        <a:spcAft>
                          <a:spcPts val="0"/>
                        </a:spcAft>
                        <a:buNone/>
                      </a:pPr>
                      <a:r>
                        <a:rPr lang="en-US" sz="1000" b="0" i="0" u="none" strike="noStrike" kern="1200">
                          <a:solidFill>
                            <a:schemeClr val="tx1"/>
                          </a:solidFill>
                          <a:effectLst/>
                          <a:latin typeface="Arial"/>
                          <a:ea typeface="+mn-ea"/>
                          <a:cs typeface="Arial"/>
                        </a:rPr>
                        <a:t>G</a:t>
                      </a:r>
                    </a:p>
                  </a:txBody>
                  <a:tcPr anchor="ctr">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00B050"/>
                    </a:solidFill>
                  </a:tcPr>
                </a:tc>
                <a:tc>
                  <a:txBody>
                    <a:bodyPr/>
                    <a:lstStyle/>
                    <a:p>
                      <a:pPr marL="0" lvl="0" indent="-274320" algn="l">
                        <a:lnSpc>
                          <a:spcPct val="100000"/>
                        </a:lnSpc>
                        <a:spcBef>
                          <a:spcPts val="0"/>
                        </a:spcBef>
                        <a:spcAft>
                          <a:spcPts val="0"/>
                        </a:spcAft>
                        <a:buNone/>
                      </a:pPr>
                      <a:r>
                        <a:rPr lang="en-US" sz="1000" b="0" i="0" u="none" strike="noStrike" kern="1200" baseline="0" noProof="0">
                          <a:solidFill>
                            <a:srgbClr val="000000"/>
                          </a:solidFill>
                          <a:effectLst/>
                          <a:latin typeface="Arial"/>
                        </a:rPr>
                        <a:t>Jobs - External Market - Add TextKernel Jobfeed for CH, AU, NZ and IE </a:t>
                      </a:r>
                      <a:endParaRPr lang="en-US"/>
                    </a:p>
                  </a:txBody>
                  <a:tcPr anchor="ctr">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b="0" i="0" u="none" strike="noStrike" kern="1200" baseline="0" noProof="0">
                          <a:solidFill>
                            <a:srgbClr val="000000"/>
                          </a:solidFill>
                          <a:effectLst/>
                          <a:latin typeface="Arial"/>
                        </a:rPr>
                        <a:t>210721</a:t>
                      </a:r>
                    </a:p>
                  </a:txBody>
                  <a:tcPr marL="9524" marR="9524" marT="9524" marB="9524" anchor="ctr">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b="0" i="0" u="none" strike="noStrike" kern="1200" noProof="0">
                          <a:solidFill>
                            <a:schemeClr val="dk1"/>
                          </a:solidFill>
                          <a:effectLst/>
                          <a:latin typeface="Arial"/>
                          <a:cs typeface="Arial"/>
                        </a:rPr>
                        <a:t>Connection to Jobs</a:t>
                      </a:r>
                      <a:endParaRPr lang="en-US"/>
                    </a:p>
                  </a:txBody>
                  <a:tcPr marL="9524" marR="9524" marT="9524" marB="9524" anchor="ctr">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marL="91440" lvl="0" indent="0" algn="ctr">
                        <a:buNone/>
                      </a:pPr>
                      <a:endParaRPr lang="en-US" sz="1000" u="none" strike="noStrike" noProof="0">
                        <a:effectLst/>
                        <a:latin typeface="Arial"/>
                        <a:cs typeface="Arial"/>
                      </a:endParaRPr>
                    </a:p>
                  </a:txBody>
                  <a:tcPr marL="0" marR="0" marT="0" marB="0" anchor="ctr">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marL="91440" lvl="0" indent="0" algn="l">
                        <a:buNone/>
                      </a:pPr>
                      <a:endParaRPr lang="en-US" sz="1000" u="none" strike="noStrike" noProof="0">
                        <a:effectLst/>
                        <a:latin typeface="Arial"/>
                        <a:cs typeface="Arial"/>
                      </a:endParaRPr>
                    </a:p>
                    <a:p>
                      <a:pPr marL="91440" lvl="0" indent="0" algn="l">
                        <a:buNone/>
                      </a:pPr>
                      <a:r>
                        <a:rPr lang="en-US" sz="1000" u="none" strike="noStrike" noProof="0">
                          <a:effectLst/>
                          <a:latin typeface="Arial"/>
                          <a:cs typeface="Arial"/>
                        </a:rPr>
                        <a:t>Ready for Tech Review - 1</a:t>
                      </a:r>
                    </a:p>
                  </a:txBody>
                  <a:tcPr marL="0" marR="0" marT="0" marB="0">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   </a:t>
                      </a:r>
                      <a:br>
                        <a:rPr lang="en-US" sz="1000" b="0" i="0" u="none" strike="noStrike" noProof="0">
                          <a:solidFill>
                            <a:srgbClr val="000000"/>
                          </a:solidFill>
                          <a:latin typeface="Arial"/>
                        </a:rPr>
                      </a:br>
                      <a:endParaRPr lang="en-US" sz="1000" b="0" i="0" u="none" strike="noStrike" noProof="0">
                        <a:solidFill>
                          <a:srgbClr val="000000"/>
                        </a:solidFill>
                        <a:latin typeface="Arial"/>
                      </a:endParaRPr>
                    </a:p>
                  </a:txBody>
                  <a:tcPr marL="0" marR="0" marT="0" marB="0">
                    <a:lnL w="12700">
                      <a:solidFill>
                        <a:srgbClr val="FFFFFF"/>
                      </a:solidFill>
                    </a:lnL>
                    <a:lnR w="12700">
                      <a:solidFill>
                        <a:srgbClr val="FFFFFF"/>
                      </a:solidFill>
                    </a:lnR>
                    <a:lnT w="381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extLst>
                  <a:ext uri="{0D108BD9-81ED-4DB2-BD59-A6C34878D82A}">
                    <a16:rowId xmlns:a16="http://schemas.microsoft.com/office/drawing/2014/main" val="4194106074"/>
                  </a:ext>
                </a:extLst>
              </a:tr>
              <a:tr h="240195">
                <a:tc>
                  <a:txBody>
                    <a:bodyPr/>
                    <a:lstStyle/>
                    <a:p>
                      <a:pPr marL="0" lvl="1" indent="0" algn="ctr">
                        <a:lnSpc>
                          <a:spcPct val="100000"/>
                        </a:lnSpc>
                        <a:spcBef>
                          <a:spcPts val="0"/>
                        </a:spcBef>
                        <a:spcAft>
                          <a:spcPts val="0"/>
                        </a:spcAft>
                        <a:buNone/>
                      </a:pPr>
                      <a:r>
                        <a:rPr lang="en-US" sz="1000" b="0" i="0" u="none" strike="noStrike" kern="1200">
                          <a:solidFill>
                            <a:schemeClr val="tx1"/>
                          </a:solidFill>
                          <a:effectLst/>
                          <a:latin typeface="Arial"/>
                          <a:ea typeface="+mn-ea"/>
                          <a:cs typeface="Arial"/>
                        </a:rPr>
                        <a:t>A</a:t>
                      </a:r>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FFC000"/>
                    </a:solidFill>
                  </a:tcPr>
                </a:tc>
                <a:tc>
                  <a:txBody>
                    <a:bodyPr/>
                    <a:lstStyle/>
                    <a:p>
                      <a:pPr marL="0" lvl="0" indent="-274320" algn="l">
                        <a:lnSpc>
                          <a:spcPct val="100000"/>
                        </a:lnSpc>
                        <a:spcBef>
                          <a:spcPts val="0"/>
                        </a:spcBef>
                        <a:spcAft>
                          <a:spcPts val="0"/>
                        </a:spcAft>
                        <a:buNone/>
                      </a:pPr>
                      <a:r>
                        <a:rPr lang="en-US" sz="1000" b="0" i="0" u="none" strike="noStrike" kern="1200" baseline="0" noProof="0">
                          <a:solidFill>
                            <a:srgbClr val="000000"/>
                          </a:solidFill>
                          <a:effectLst/>
                          <a:latin typeface="Arial"/>
                        </a:rPr>
                        <a:t>Jobs - External Market - Replace existing Indeed API job feed with an alternate jobfeed</a:t>
                      </a:r>
                      <a:endParaRPr lang="en-US"/>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EBE8F1"/>
                    </a:solidFill>
                  </a:tcPr>
                </a:tc>
                <a:tc>
                  <a:txBody>
                    <a:bodyPr/>
                    <a:lstStyle/>
                    <a:p>
                      <a:pPr marL="0" lvl="0" indent="0" algn="ctr">
                        <a:lnSpc>
                          <a:spcPct val="100000"/>
                        </a:lnSpc>
                        <a:spcBef>
                          <a:spcPts val="0"/>
                        </a:spcBef>
                        <a:spcAft>
                          <a:spcPts val="0"/>
                        </a:spcAft>
                        <a:buNone/>
                      </a:pPr>
                      <a:r>
                        <a:rPr lang="en-US" sz="1000" b="0" i="0" u="none" strike="noStrike" kern="1200" baseline="0" noProof="0">
                          <a:solidFill>
                            <a:srgbClr val="000000"/>
                          </a:solidFill>
                          <a:effectLst/>
                          <a:latin typeface="Arial"/>
                        </a:rPr>
                        <a:t>213940</a:t>
                      </a:r>
                    </a:p>
                  </a:txBody>
                  <a:tcPr marL="9524" marR="9524" marT="9524" marB="9524"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EBE8F1"/>
                    </a:solidFill>
                  </a:tcPr>
                </a:tc>
                <a:tc>
                  <a:txBody>
                    <a:bodyPr/>
                    <a:lstStyle/>
                    <a:p>
                      <a:pPr marL="0" lvl="0" indent="0" algn="ctr">
                        <a:lnSpc>
                          <a:spcPct val="100000"/>
                        </a:lnSpc>
                        <a:spcBef>
                          <a:spcPts val="0"/>
                        </a:spcBef>
                        <a:spcAft>
                          <a:spcPts val="0"/>
                        </a:spcAft>
                        <a:buNone/>
                      </a:pPr>
                      <a:r>
                        <a:rPr lang="en-US" sz="1000" u="none" strike="noStrike" kern="1200">
                          <a:solidFill>
                            <a:schemeClr val="dk1"/>
                          </a:solidFill>
                          <a:effectLst/>
                          <a:latin typeface="Arial"/>
                          <a:ea typeface="+mn-ea"/>
                          <a:cs typeface="Arial"/>
                        </a:rPr>
                        <a:t>Connection to Jobs</a:t>
                      </a:r>
                    </a:p>
                  </a:txBody>
                  <a:tcPr marL="9524" marR="9524" marT="9524" marB="9524"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EBE8F1"/>
                    </a:solidFill>
                  </a:tcPr>
                </a:tc>
                <a:tc>
                  <a:txBody>
                    <a:bodyPr/>
                    <a:lstStyle/>
                    <a:p>
                      <a:pPr marL="91440" lvl="0" algn="ctr">
                        <a:buNone/>
                      </a:pPr>
                      <a:endParaRPr lang="en-US" sz="1000" b="0" i="0" u="none" strike="noStrike" noProof="0">
                        <a:solidFill>
                          <a:schemeClr val="tx1"/>
                        </a:solidFill>
                        <a:effectLst/>
                        <a:latin typeface="Arial"/>
                      </a:endParaRPr>
                    </a:p>
                  </a:txBody>
                  <a:tcPr marL="0" marR="0" marT="0" marB="0"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EBE8F1"/>
                    </a:solidFill>
                  </a:tcPr>
                </a:tc>
                <a:tc>
                  <a:txBody>
                    <a:bodyPr/>
                    <a:lstStyle/>
                    <a:p>
                      <a:pPr marL="91440" lvl="0" algn="l">
                        <a:buNone/>
                      </a:pPr>
                      <a:r>
                        <a:rPr lang="en-US" sz="1000" b="0" i="0" u="none" strike="noStrike" noProof="0">
                          <a:solidFill>
                            <a:schemeClr val="tx1"/>
                          </a:solidFill>
                          <a:effectLst/>
                          <a:latin typeface="Arial"/>
                        </a:rPr>
                        <a:t>New - 1</a:t>
                      </a:r>
                    </a:p>
                  </a:txBody>
                  <a:tcPr marL="0" marR="0" marT="0" marB="0"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EBE8F1"/>
                    </a:solidFill>
                  </a:tcPr>
                </a:tc>
                <a:tc>
                  <a:txBody>
                    <a:bodyPr/>
                    <a:lstStyle/>
                    <a:p>
                      <a:pPr marL="91440" lvl="0" algn="l">
                        <a:buNone/>
                      </a:pPr>
                      <a:r>
                        <a:rPr lang="en-US" sz="1000" b="0" i="0" u="none" strike="noStrike" noProof="0">
                          <a:solidFill>
                            <a:srgbClr val="000000"/>
                          </a:solidFill>
                          <a:effectLst/>
                          <a:latin typeface="Arial"/>
                        </a:rPr>
                        <a:t>Discussion on alternate job source for Indeed API is in progress</a:t>
                      </a:r>
                    </a:p>
                  </a:txBody>
                  <a:tcPr marL="0" marR="0" marT="0" marB="0">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EBE8F1"/>
                    </a:solidFill>
                  </a:tcPr>
                </a:tc>
                <a:extLst>
                  <a:ext uri="{0D108BD9-81ED-4DB2-BD59-A6C34878D82A}">
                    <a16:rowId xmlns:a16="http://schemas.microsoft.com/office/drawing/2014/main" val="159764819"/>
                  </a:ext>
                </a:extLst>
              </a:tr>
              <a:tr h="260569">
                <a:tc>
                  <a:txBody>
                    <a:bodyPr/>
                    <a:lstStyle/>
                    <a:p>
                      <a:pPr marL="0" lvl="1" indent="0" algn="ctr">
                        <a:lnSpc>
                          <a:spcPct val="100000"/>
                        </a:lnSpc>
                        <a:spcBef>
                          <a:spcPts val="0"/>
                        </a:spcBef>
                        <a:spcAft>
                          <a:spcPts val="0"/>
                        </a:spcAft>
                        <a:buNone/>
                      </a:pPr>
                      <a:r>
                        <a:rPr lang="en-US" sz="1000" b="0" i="0" u="none" strike="noStrike" kern="1200">
                          <a:solidFill>
                            <a:schemeClr val="tx1"/>
                          </a:solidFill>
                          <a:effectLst/>
                          <a:latin typeface="Arial"/>
                          <a:ea typeface="+mn-ea"/>
                          <a:cs typeface="Arial"/>
                        </a:rPr>
                        <a:t>G</a:t>
                      </a:r>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00B050"/>
                    </a:solidFill>
                  </a:tcPr>
                </a:tc>
                <a:tc>
                  <a:txBody>
                    <a:bodyPr/>
                    <a:lstStyle/>
                    <a:p>
                      <a:pPr marL="0" lvl="0" indent="-274320" algn="l">
                        <a:lnSpc>
                          <a:spcPct val="100000"/>
                        </a:lnSpc>
                        <a:spcBef>
                          <a:spcPts val="0"/>
                        </a:spcBef>
                        <a:spcAft>
                          <a:spcPts val="0"/>
                        </a:spcAft>
                        <a:buNone/>
                      </a:pPr>
                      <a:r>
                        <a:rPr lang="en-US" sz="1000" b="0" i="0" u="none" strike="noStrike" kern="1200" baseline="0" noProof="0">
                          <a:solidFill>
                            <a:srgbClr val="000000"/>
                          </a:solidFill>
                          <a:effectLst/>
                          <a:latin typeface="Arial"/>
                        </a:rPr>
                        <a:t>Add Google Tags to Career Canvas</a:t>
                      </a:r>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b="0" i="0" u="none" strike="noStrike" kern="1200" baseline="0" noProof="0">
                          <a:solidFill>
                            <a:srgbClr val="000000"/>
                          </a:solidFill>
                          <a:effectLst/>
                          <a:latin typeface="Arial"/>
                        </a:rPr>
                        <a:t>208574</a:t>
                      </a:r>
                    </a:p>
                  </a:txBody>
                  <a:tcPr marL="9524" marR="9524" marT="9524" marB="9524"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u="none" strike="noStrike" kern="1200">
                          <a:solidFill>
                            <a:schemeClr val="dk1"/>
                          </a:solidFill>
                          <a:effectLst/>
                          <a:latin typeface="Arial"/>
                          <a:ea typeface="+mn-ea"/>
                          <a:cs typeface="Arial"/>
                        </a:rPr>
                        <a:t>CG</a:t>
                      </a:r>
                    </a:p>
                  </a:txBody>
                  <a:tcPr marL="9524" marR="9524" marT="9524" marB="9524"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ctr">
                        <a:buNone/>
                      </a:pPr>
                      <a:r>
                        <a:rPr lang="en-US" sz="1000" b="0" i="0" u="none" strike="noStrike" noProof="0">
                          <a:solidFill>
                            <a:schemeClr val="tx1"/>
                          </a:solidFill>
                          <a:effectLst/>
                          <a:latin typeface="Arial"/>
                        </a:rPr>
                        <a:t>18</a:t>
                      </a:r>
                    </a:p>
                  </a:txBody>
                  <a:tcPr marL="0" marR="0" marT="0" marB="0"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r>
                        <a:rPr lang="en-US" sz="1000" b="0" i="0" u="none" strike="noStrike" noProof="0">
                          <a:solidFill>
                            <a:srgbClr val="000000"/>
                          </a:solidFill>
                          <a:effectLst/>
                          <a:latin typeface="Arial"/>
                        </a:rPr>
                        <a:t>Ready for Tech review  - 4</a:t>
                      </a:r>
                    </a:p>
                  </a:txBody>
                  <a:tcPr marL="0" marR="0" marT="0" marB="0"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endParaRPr lang="en-US" sz="1000" b="0" i="0" u="none" strike="noStrike" noProof="0">
                        <a:solidFill>
                          <a:srgbClr val="000000"/>
                        </a:solidFill>
                        <a:effectLst/>
                        <a:latin typeface="Arial"/>
                      </a:endParaRPr>
                    </a:p>
                  </a:txBody>
                  <a:tcPr marL="0" marR="0" marT="0" marB="0"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extLst>
                  <a:ext uri="{0D108BD9-81ED-4DB2-BD59-A6C34878D82A}">
                    <a16:rowId xmlns:a16="http://schemas.microsoft.com/office/drawing/2014/main" val="3546423723"/>
                  </a:ext>
                </a:extLst>
              </a:tr>
              <a:tr h="260568">
                <a:tc>
                  <a:txBody>
                    <a:bodyPr/>
                    <a:lstStyle/>
                    <a:p>
                      <a:pPr marL="0" lvl="1" indent="0" algn="ctr">
                        <a:lnSpc>
                          <a:spcPct val="100000"/>
                        </a:lnSpc>
                        <a:spcBef>
                          <a:spcPts val="0"/>
                        </a:spcBef>
                        <a:spcAft>
                          <a:spcPts val="0"/>
                        </a:spcAft>
                        <a:buNone/>
                      </a:pPr>
                      <a:r>
                        <a:rPr lang="en-US" sz="1000" b="0" i="0" u="none" strike="noStrike" kern="1200">
                          <a:solidFill>
                            <a:schemeClr val="tx1"/>
                          </a:solidFill>
                          <a:effectLst/>
                          <a:latin typeface="Arial"/>
                          <a:ea typeface="+mn-ea"/>
                          <a:cs typeface="Arial"/>
                        </a:rPr>
                        <a:t>G</a:t>
                      </a:r>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00B050"/>
                    </a:solidFill>
                  </a:tcPr>
                </a:tc>
                <a:tc>
                  <a:txBody>
                    <a:bodyPr/>
                    <a:lstStyle/>
                    <a:p>
                      <a:pPr marL="0" lvl="0" indent="-274320" algn="l">
                        <a:lnSpc>
                          <a:spcPct val="100000"/>
                        </a:lnSpc>
                        <a:spcBef>
                          <a:spcPts val="0"/>
                        </a:spcBef>
                        <a:spcAft>
                          <a:spcPts val="0"/>
                        </a:spcAft>
                        <a:buNone/>
                      </a:pPr>
                      <a:r>
                        <a:rPr lang="en-US" sz="1000" b="0" i="0" u="none" strike="noStrike" kern="1200" baseline="0" noProof="0">
                          <a:solidFill>
                            <a:srgbClr val="000000"/>
                          </a:solidFill>
                          <a:effectLst/>
                          <a:latin typeface="Arial"/>
                        </a:rPr>
                        <a:t>CG - Page/Component Loaders </a:t>
                      </a:r>
                      <a:endParaRPr lang="en-US"/>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EBE8F1"/>
                    </a:solidFill>
                  </a:tcPr>
                </a:tc>
                <a:tc>
                  <a:txBody>
                    <a:bodyPr/>
                    <a:lstStyle/>
                    <a:p>
                      <a:pPr marL="0" lvl="0" indent="0" algn="ctr">
                        <a:lnSpc>
                          <a:spcPct val="100000"/>
                        </a:lnSpc>
                        <a:spcBef>
                          <a:spcPts val="0"/>
                        </a:spcBef>
                        <a:spcAft>
                          <a:spcPts val="0"/>
                        </a:spcAft>
                        <a:buNone/>
                      </a:pPr>
                      <a:r>
                        <a:rPr lang="en-US" sz="1000" b="0" i="0" u="none" strike="noStrike" kern="1200" baseline="0" noProof="0">
                          <a:solidFill>
                            <a:srgbClr val="000000"/>
                          </a:solidFill>
                          <a:effectLst/>
                          <a:latin typeface="Arial"/>
                        </a:rPr>
                        <a:t>198952</a:t>
                      </a:r>
                      <a:endParaRPr lang="en-US"/>
                    </a:p>
                  </a:txBody>
                  <a:tcPr marL="9524" marR="9524" marT="9524" marB="9524"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EBE8F1"/>
                    </a:solidFill>
                  </a:tcPr>
                </a:tc>
                <a:tc>
                  <a:txBody>
                    <a:bodyPr/>
                    <a:lstStyle/>
                    <a:p>
                      <a:pPr marL="0" lvl="0" indent="0" algn="ctr">
                        <a:lnSpc>
                          <a:spcPct val="100000"/>
                        </a:lnSpc>
                        <a:spcBef>
                          <a:spcPts val="0"/>
                        </a:spcBef>
                        <a:spcAft>
                          <a:spcPts val="0"/>
                        </a:spcAft>
                        <a:buNone/>
                      </a:pPr>
                      <a:r>
                        <a:rPr lang="en-US" sz="1000" u="none" strike="noStrike" kern="1200">
                          <a:solidFill>
                            <a:schemeClr val="dk1"/>
                          </a:solidFill>
                          <a:effectLst/>
                          <a:latin typeface="Arial"/>
                          <a:ea typeface="+mn-ea"/>
                          <a:cs typeface="Arial"/>
                        </a:rPr>
                        <a:t>CG</a:t>
                      </a:r>
                      <a:endParaRPr lang="en-US"/>
                    </a:p>
                  </a:txBody>
                  <a:tcPr marL="9524" marR="9524" marT="9524" marB="9524"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EBE8F1"/>
                    </a:solidFill>
                  </a:tcPr>
                </a:tc>
                <a:tc>
                  <a:txBody>
                    <a:bodyPr/>
                    <a:lstStyle/>
                    <a:p>
                      <a:pPr marL="91440" lvl="0" algn="ctr">
                        <a:buNone/>
                      </a:pPr>
                      <a:r>
                        <a:rPr lang="en-US" sz="1000" b="0" i="0" u="none" strike="noStrike" noProof="0">
                          <a:solidFill>
                            <a:schemeClr val="tx1"/>
                          </a:solidFill>
                          <a:effectLst/>
                          <a:latin typeface="Arial"/>
                        </a:rPr>
                        <a:t>12</a:t>
                      </a:r>
                      <a:endParaRPr lang="en-US"/>
                    </a:p>
                  </a:txBody>
                  <a:tcPr marL="0" marR="0" marT="0" marB="0"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EBE8F1"/>
                    </a:solidFill>
                  </a:tcPr>
                </a:tc>
                <a:tc>
                  <a:txBody>
                    <a:bodyPr/>
                    <a:lstStyle/>
                    <a:p>
                      <a:pPr marL="91440" lvl="0" algn="l">
                        <a:buNone/>
                      </a:pPr>
                      <a:r>
                        <a:rPr lang="en-US" sz="1000" b="0" i="0" u="none" strike="noStrike" noProof="0">
                          <a:solidFill>
                            <a:schemeClr val="tx1"/>
                          </a:solidFill>
                          <a:effectLst/>
                          <a:latin typeface="Arial"/>
                        </a:rPr>
                        <a:t>Testing – 3</a:t>
                      </a:r>
                      <a:br>
                        <a:rPr lang="en-US" sz="1000" b="0" i="0" u="none" strike="noStrike" noProof="0">
                          <a:solidFill>
                            <a:srgbClr val="000000"/>
                          </a:solidFill>
                          <a:effectLst/>
                          <a:latin typeface="Arial"/>
                        </a:rPr>
                      </a:br>
                      <a:r>
                        <a:rPr lang="en-US" sz="1000" b="0" i="0" u="none" strike="noStrike" noProof="0">
                          <a:solidFill>
                            <a:schemeClr val="tx1"/>
                          </a:solidFill>
                          <a:effectLst/>
                          <a:latin typeface="Arial"/>
                        </a:rPr>
                        <a:t>Refined Backlog –1 </a:t>
                      </a:r>
                      <a:br>
                        <a:rPr lang="en-US" sz="1000" b="0" i="0" u="none" strike="noStrike" noProof="0">
                          <a:solidFill>
                            <a:schemeClr val="tx1"/>
                          </a:solidFill>
                          <a:effectLst/>
                          <a:latin typeface="Arial"/>
                        </a:rPr>
                      </a:br>
                      <a:r>
                        <a:rPr lang="en-US" sz="1000" b="0" i="0" u="none" strike="noStrike" noProof="0">
                          <a:solidFill>
                            <a:schemeClr val="tx1"/>
                          </a:solidFill>
                          <a:effectLst/>
                          <a:latin typeface="Arial"/>
                        </a:rPr>
                        <a:t>User Story Writing –1 </a:t>
                      </a:r>
                      <a:endParaRPr lang="en-US"/>
                    </a:p>
                  </a:txBody>
                  <a:tcPr marL="0" marR="0" marT="0" marB="0"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EBE8F1"/>
                    </a:solidFill>
                  </a:tcPr>
                </a:tc>
                <a:tc>
                  <a:txBody>
                    <a:bodyPr/>
                    <a:lstStyle/>
                    <a:p>
                      <a:pPr marL="91440" lvl="0" algn="l">
                        <a:buNone/>
                      </a:pPr>
                      <a:endParaRPr lang="en-US" sz="1000" b="0" i="0" u="none" strike="noStrike" noProof="0">
                        <a:solidFill>
                          <a:srgbClr val="000000"/>
                        </a:solidFill>
                        <a:effectLst/>
                        <a:latin typeface="Arial"/>
                      </a:endParaRPr>
                    </a:p>
                  </a:txBody>
                  <a:tcPr marL="0" marR="0" marT="0" marB="0"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EBE8F1"/>
                    </a:solidFill>
                  </a:tcPr>
                </a:tc>
                <a:extLst>
                  <a:ext uri="{0D108BD9-81ED-4DB2-BD59-A6C34878D82A}">
                    <a16:rowId xmlns:a16="http://schemas.microsoft.com/office/drawing/2014/main" val="1682997622"/>
                  </a:ext>
                </a:extLst>
              </a:tr>
            </a:tbl>
          </a:graphicData>
        </a:graphic>
      </p:graphicFrame>
      <p:sp>
        <p:nvSpPr>
          <p:cNvPr id="5" name="Text">
            <a:extLst>
              <a:ext uri="{FF2B5EF4-FFF2-40B4-BE49-F238E27FC236}">
                <a16:creationId xmlns:a16="http://schemas.microsoft.com/office/drawing/2014/main" id="{F549326A-1B94-A876-69FB-4037CAA2A77E}"/>
              </a:ext>
            </a:extLst>
          </p:cNvPr>
          <p:cNvSpPr>
            <a:spLocks noGrp="1"/>
          </p:cNvSpPr>
          <p:nvPr/>
        </p:nvSpPr>
        <p:spPr>
          <a:xfrm>
            <a:off x="643397" y="1403308"/>
            <a:ext cx="1525268" cy="250918"/>
          </a:xfrm>
          <a:prstGeom prst="snip1Rect">
            <a:avLst/>
          </a:prstGeom>
          <a:solidFill>
            <a:srgbClr val="6D40A7"/>
          </a:solidFill>
          <a:ln>
            <a:solidFill>
              <a:srgbClr val="6D40A7"/>
            </a:solidFill>
          </a:ln>
        </p:spPr>
        <p:txBody>
          <a:bodyPr wrap="square" lIns="0" tIns="0" rIns="0" bIns="0" rtlCol="0" anchor="ctr"/>
          <a:lstStyle/>
          <a:p>
            <a:pPr marL="91440" algn="ctr">
              <a:defRPr/>
            </a:pPr>
            <a:r>
              <a:rPr lang="en-US" sz="1050" b="1" kern="0">
                <a:solidFill>
                  <a:srgbClr val="FFFFFF"/>
                </a:solidFill>
                <a:latin typeface="Arial"/>
                <a:cs typeface="Arial"/>
              </a:rPr>
              <a:t>March  Release</a:t>
            </a:r>
            <a:endParaRPr kumimoji="0" lang="en-US" sz="1050" b="1" i="0" u="none" strike="noStrike" kern="0" cap="none" spc="0" normalizeH="0" baseline="0" noProof="0">
              <a:ln>
                <a:noFill/>
              </a:ln>
              <a:solidFill>
                <a:srgbClr val="FFFFFF"/>
              </a:solidFill>
              <a:effectLst/>
              <a:uLnTx/>
              <a:uFillTx/>
              <a:latin typeface="Arial"/>
              <a:cs typeface="Arial"/>
            </a:endParaRPr>
          </a:p>
        </p:txBody>
      </p:sp>
      <p:sp>
        <p:nvSpPr>
          <p:cNvPr id="8" name="TextBox 7">
            <a:extLst>
              <a:ext uri="{FF2B5EF4-FFF2-40B4-BE49-F238E27FC236}">
                <a16:creationId xmlns:a16="http://schemas.microsoft.com/office/drawing/2014/main" id="{C9C52413-4FC5-E640-AAED-36154B2A50BC}"/>
              </a:ext>
            </a:extLst>
          </p:cNvPr>
          <p:cNvSpPr txBox="1"/>
          <p:nvPr/>
        </p:nvSpPr>
        <p:spPr>
          <a:xfrm>
            <a:off x="9843247" y="6581001"/>
            <a:ext cx="4132904" cy="276999"/>
          </a:xfrm>
          <a:prstGeom prst="rect">
            <a:avLst/>
          </a:prstGeom>
          <a:noFill/>
        </p:spPr>
        <p:txBody>
          <a:bodyPr wrap="square" rtlCol="0">
            <a:spAutoFit/>
          </a:bodyPr>
          <a:lstStyle/>
          <a:p>
            <a:r>
              <a:rPr lang="en-US" sz="1000">
                <a:solidFill>
                  <a:srgbClr val="000000"/>
                </a:solidFill>
                <a:latin typeface="Arial" panose="020B0604020202020204" pitchFamily="34" charset="0"/>
                <a:cs typeface="Arial" panose="020B0604020202020204" pitchFamily="34" charset="0"/>
              </a:rPr>
              <a:t>*For definition of RAG status, see </a:t>
            </a:r>
            <a:r>
              <a:rPr lang="en-US" sz="10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47260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extBox 1">
            <a:extLst>
              <a:ext uri="{FF2B5EF4-FFF2-40B4-BE49-F238E27FC236}">
                <a16:creationId xmlns:a16="http://schemas.microsoft.com/office/drawing/2014/main" id="{DA48EB80-8D11-12EA-B408-BA447A1EC596}"/>
              </a:ext>
            </a:extLst>
          </p:cNvPr>
          <p:cNvSpPr txBox="1"/>
          <p:nvPr/>
        </p:nvSpPr>
        <p:spPr>
          <a:xfrm>
            <a:off x="589628" y="983774"/>
            <a:ext cx="2707793"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Product Owner – Harpreet Walia</a:t>
            </a:r>
            <a:endParaRPr lang="en-US" sz="1300" i="1">
              <a:solidFill>
                <a:srgbClr val="000000"/>
              </a:solidFill>
              <a:latin typeface="Georgia" panose="02040502050405020303" pitchFamily="18" charset="0"/>
            </a:endParaRPr>
          </a:p>
        </p:txBody>
      </p:sp>
      <p:sp>
        <p:nvSpPr>
          <p:cNvPr id="3" name="Title 3">
            <a:extLst>
              <a:ext uri="{FF2B5EF4-FFF2-40B4-BE49-F238E27FC236}">
                <a16:creationId xmlns:a16="http://schemas.microsoft.com/office/drawing/2014/main" id="{FF47C918-90CB-3950-563C-6721D6BD44C5}"/>
              </a:ext>
            </a:extLst>
          </p:cNvPr>
          <p:cNvSpPr txBox="1">
            <a:spLocks/>
          </p:cNvSpPr>
          <p:nvPr/>
        </p:nvSpPr>
        <p:spPr>
          <a:xfrm>
            <a:off x="589629" y="5715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Product Owners Planning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CA9089A-EF87-54BB-6725-1E25D8CD0AD6}"/>
              </a:ext>
            </a:extLst>
          </p:cNvPr>
          <p:cNvSpPr txBox="1"/>
          <p:nvPr/>
        </p:nvSpPr>
        <p:spPr>
          <a:xfrm>
            <a:off x="8929918" y="6539978"/>
            <a:ext cx="2967442"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graphicFrame>
        <p:nvGraphicFramePr>
          <p:cNvPr id="8" name="Table 7">
            <a:extLst>
              <a:ext uri="{FF2B5EF4-FFF2-40B4-BE49-F238E27FC236}">
                <a16:creationId xmlns:a16="http://schemas.microsoft.com/office/drawing/2014/main" id="{37CACAFF-6B14-6115-0E60-E07E33144955}"/>
              </a:ext>
            </a:extLst>
          </p:cNvPr>
          <p:cNvGraphicFramePr>
            <a:graphicFrameLocks noGrp="1"/>
          </p:cNvGraphicFramePr>
          <p:nvPr>
            <p:extLst>
              <p:ext uri="{D42A27DB-BD31-4B8C-83A1-F6EECF244321}">
                <p14:modId xmlns:p14="http://schemas.microsoft.com/office/powerpoint/2010/main" val="1327564433"/>
              </p:ext>
            </p:extLst>
          </p:nvPr>
        </p:nvGraphicFramePr>
        <p:xfrm>
          <a:off x="592504" y="1877250"/>
          <a:ext cx="10546573" cy="3156532"/>
        </p:xfrm>
        <a:graphic>
          <a:graphicData uri="http://schemas.openxmlformats.org/drawingml/2006/table">
            <a:tbl>
              <a:tblPr firstRow="1" bandRow="1"/>
              <a:tblGrid>
                <a:gridCol w="508000">
                  <a:extLst>
                    <a:ext uri="{9D8B030D-6E8A-4147-A177-3AD203B41FA5}">
                      <a16:colId xmlns:a16="http://schemas.microsoft.com/office/drawing/2014/main" val="1772361493"/>
                    </a:ext>
                  </a:extLst>
                </a:gridCol>
                <a:gridCol w="2466997">
                  <a:extLst>
                    <a:ext uri="{9D8B030D-6E8A-4147-A177-3AD203B41FA5}">
                      <a16:colId xmlns:a16="http://schemas.microsoft.com/office/drawing/2014/main" val="196895808"/>
                    </a:ext>
                  </a:extLst>
                </a:gridCol>
                <a:gridCol w="867833">
                  <a:extLst>
                    <a:ext uri="{9D8B030D-6E8A-4147-A177-3AD203B41FA5}">
                      <a16:colId xmlns:a16="http://schemas.microsoft.com/office/drawing/2014/main" val="3203405980"/>
                    </a:ext>
                  </a:extLst>
                </a:gridCol>
                <a:gridCol w="1079500">
                  <a:extLst>
                    <a:ext uri="{9D8B030D-6E8A-4147-A177-3AD203B41FA5}">
                      <a16:colId xmlns:a16="http://schemas.microsoft.com/office/drawing/2014/main" val="2200900403"/>
                    </a:ext>
                  </a:extLst>
                </a:gridCol>
                <a:gridCol w="1135792">
                  <a:extLst>
                    <a:ext uri="{9D8B030D-6E8A-4147-A177-3AD203B41FA5}">
                      <a16:colId xmlns:a16="http://schemas.microsoft.com/office/drawing/2014/main" val="3526493514"/>
                    </a:ext>
                  </a:extLst>
                </a:gridCol>
                <a:gridCol w="1924147">
                  <a:extLst>
                    <a:ext uri="{9D8B030D-6E8A-4147-A177-3AD203B41FA5}">
                      <a16:colId xmlns:a16="http://schemas.microsoft.com/office/drawing/2014/main" val="1641091581"/>
                    </a:ext>
                  </a:extLst>
                </a:gridCol>
                <a:gridCol w="2564304">
                  <a:extLst>
                    <a:ext uri="{9D8B030D-6E8A-4147-A177-3AD203B41FA5}">
                      <a16:colId xmlns:a16="http://schemas.microsoft.com/office/drawing/2014/main" val="358213345"/>
                    </a:ext>
                  </a:extLst>
                </a:gridCol>
              </a:tblGrid>
              <a:tr h="53525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Feature Name</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PBI #</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Roadmap/ Topic Item</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algn="ctr" defTabSz="914400" rtl="0" eaLnBrk="1" fontAlgn="base" latinLnBrk="0" hangingPunct="1"/>
                      <a:r>
                        <a:rPr lang="en-US" sz="1050" b="1" kern="1200">
                          <a:solidFill>
                            <a:schemeClr val="lt1"/>
                          </a:solidFill>
                          <a:effectLst/>
                          <a:latin typeface="+mn-lt"/>
                          <a:ea typeface="+mn-ea"/>
                          <a:cs typeface="+mn-cs"/>
                        </a:rPr>
                        <a:t>Feature Estimate</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User Story Status</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Path to Green</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170979">
                <a:tc>
                  <a:txBody>
                    <a:bodyPr/>
                    <a:lstStyle/>
                    <a:p>
                      <a:pPr algn="ctr" rtl="0" fontAlgn="auto"/>
                      <a:r>
                        <a:rPr lang="en-US" sz="1000" b="0" i="0" u="none" strike="noStrike">
                          <a:solidFill>
                            <a:srgbClr val="000000"/>
                          </a:solidFill>
                          <a:effectLst/>
                          <a:latin typeface="Arial"/>
                        </a:rPr>
                        <a:t>A</a:t>
                      </a:r>
                    </a:p>
                  </a:txBody>
                  <a:tcPr anchor="ctr">
                    <a:lnL w="12700">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FFC000"/>
                    </a:solidFill>
                  </a:tcPr>
                </a:tc>
                <a:tc>
                  <a:txBody>
                    <a:bodyPr/>
                    <a:lstStyle/>
                    <a:p>
                      <a:pPr lvl="0" algn="just">
                        <a:buNone/>
                      </a:pPr>
                      <a:r>
                        <a:rPr lang="en-US" sz="1000" b="0" i="0" u="none" strike="noStrike" kern="1200" noProof="0">
                          <a:solidFill>
                            <a:schemeClr val="dk1"/>
                          </a:solidFill>
                          <a:effectLst/>
                          <a:latin typeface="Arial"/>
                          <a:cs typeface="Arial"/>
                        </a:rPr>
                        <a:t>Colleague&gt; Team Portal&gt; Job tracker&gt; Align job statuses </a:t>
                      </a:r>
                      <a:endParaRPr lang="en-US">
                        <a:latin typeface="Arial"/>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algn="ctr" rtl="0" fontAlgn="base"/>
                      <a:r>
                        <a:rPr lang="en-US" sz="1000" b="0" u="none" strike="noStrike" kern="1200">
                          <a:solidFill>
                            <a:schemeClr val="dk1"/>
                          </a:solidFill>
                          <a:effectLst/>
                          <a:latin typeface="Arial"/>
                          <a:ea typeface="+mn-ea"/>
                          <a:cs typeface="Arial"/>
                        </a:rPr>
                        <a:t>209778</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algn="ctr" rtl="0" fontAlgn="base"/>
                      <a:r>
                        <a:rPr lang="en-US" sz="1000" b="0" u="none" strike="noStrike" kern="1200">
                          <a:solidFill>
                            <a:schemeClr val="dk1"/>
                          </a:solidFill>
                          <a:effectLst/>
                          <a:latin typeface="Arial"/>
                          <a:ea typeface="+mn-ea"/>
                          <a:cs typeface="Arial"/>
                        </a:rPr>
                        <a:t>Job Tracker</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algn="ctr" rtl="0" fontAlgn="base"/>
                      <a:r>
                        <a:rPr lang="en-US" sz="1000" b="0" u="none" strike="noStrike" kern="1200">
                          <a:solidFill>
                            <a:schemeClr val="dk1"/>
                          </a:solidFill>
                          <a:effectLst/>
                          <a:latin typeface="Arial"/>
                          <a:ea typeface="+mn-ea"/>
                          <a:cs typeface="Arial"/>
                        </a:rPr>
                        <a:t>Ready to size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algn="ctr" rtl="0" fontAlgn="base"/>
                      <a:endParaRPr lang="en-US" sz="1000" b="0" u="none" strike="noStrike" kern="1200">
                        <a:solidFill>
                          <a:schemeClr val="dk1"/>
                        </a:solidFill>
                        <a:effectLst/>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marL="0" lvl="0" indent="0" algn="l">
                        <a:buNone/>
                      </a:pPr>
                      <a:r>
                        <a:rPr lang="en-US" sz="1000" b="0" i="0" u="none" strike="noStrike" kern="1200" noProof="0">
                          <a:solidFill>
                            <a:schemeClr val="dk1"/>
                          </a:solidFill>
                          <a:effectLst/>
                          <a:latin typeface="Arial"/>
                        </a:rPr>
                        <a:t>Waiting on UX Design</a:t>
                      </a:r>
                      <a:endParaRPr lang="en-US"/>
                    </a:p>
                  </a:txBody>
                  <a:tcPr anchor="ctr">
                    <a:lnL w="12700" cap="flat" cmpd="sng" algn="ctr">
                      <a:solidFill>
                        <a:srgbClr val="FFFFFF"/>
                      </a:solidFill>
                      <a:prstDash val="solid"/>
                      <a:round/>
                      <a:headEnd type="none" w="med" len="med"/>
                      <a:tailEnd type="none" w="med" len="med"/>
                    </a:lnL>
                    <a:lnR w="12700">
                      <a:solidFill>
                        <a:srgbClr val="FFFFFF"/>
                      </a:solidFill>
                    </a:lnR>
                    <a:lnT w="38100" cmpd="sng">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extLst>
                  <a:ext uri="{0D108BD9-81ED-4DB2-BD59-A6C34878D82A}">
                    <a16:rowId xmlns:a16="http://schemas.microsoft.com/office/drawing/2014/main" val="3147036702"/>
                  </a:ext>
                </a:extLst>
              </a:tr>
              <a:tr h="170979">
                <a:tc>
                  <a:txBody>
                    <a:bodyPr/>
                    <a:lstStyle/>
                    <a:p>
                      <a:pPr lvl="0" algn="ctr" rtl="0">
                        <a:buNone/>
                      </a:pPr>
                      <a:r>
                        <a:rPr lang="en-US" sz="1000" b="0" i="0" u="none" strike="noStrike">
                          <a:solidFill>
                            <a:srgbClr val="000000"/>
                          </a:solidFill>
                          <a:effectLst/>
                          <a:latin typeface="Arial"/>
                        </a:rPr>
                        <a:t>A</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FFC000"/>
                    </a:solidFill>
                  </a:tcPr>
                </a:tc>
                <a:tc>
                  <a:txBody>
                    <a:bodyPr/>
                    <a:lstStyle/>
                    <a:p>
                      <a:pPr lvl="0" algn="just">
                        <a:buNone/>
                      </a:pPr>
                      <a:r>
                        <a:rPr lang="en-US" sz="1000" b="0" i="0" u="none" strike="noStrike" kern="1200" noProof="0">
                          <a:solidFill>
                            <a:schemeClr val="dk1"/>
                          </a:solidFill>
                          <a:effectLst/>
                          <a:latin typeface="Arial"/>
                          <a:cs typeface="Arial"/>
                        </a:rPr>
                        <a:t>Colleague&gt; Team Portal&gt; Multiple comments</a:t>
                      </a:r>
                      <a:endParaRPr lang="en-US">
                        <a:latin typeface="Arial"/>
                        <a:cs typeface="Arial"/>
                      </a:endParaRP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rtl="0">
                        <a:buNone/>
                      </a:pPr>
                      <a:r>
                        <a:rPr lang="en-US" sz="1000" u="none" strike="noStrike" kern="1200">
                          <a:solidFill>
                            <a:schemeClr val="dk1"/>
                          </a:solidFill>
                          <a:effectLst/>
                          <a:latin typeface="Arial"/>
                          <a:ea typeface="+mn-ea"/>
                          <a:cs typeface="Arial"/>
                        </a:rPr>
                        <a:t>209779</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r>
                        <a:rPr lang="en-US" sz="1000" b="0" i="0" u="none" strike="noStrike" kern="1200" noProof="0">
                          <a:solidFill>
                            <a:schemeClr val="dk1"/>
                          </a:solidFill>
                          <a:effectLst/>
                          <a:latin typeface="Arial"/>
                          <a:cs typeface="Arial"/>
                        </a:rPr>
                        <a:t>Job tracker</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rtl="0">
                        <a:buNone/>
                      </a:pPr>
                      <a:r>
                        <a:rPr lang="en-US" sz="1000" u="none" strike="noStrike" kern="1200">
                          <a:solidFill>
                            <a:schemeClr val="dk1"/>
                          </a:solidFill>
                          <a:effectLst/>
                          <a:latin typeface="Arial"/>
                          <a:ea typeface="+mn-ea"/>
                          <a:cs typeface="Arial"/>
                        </a:rPr>
                        <a:t>Ready to size</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rtl="0">
                        <a:buNone/>
                      </a:pPr>
                      <a:endParaRPr lang="en-US" sz="1000" u="none" strike="noStrike" kern="1200">
                        <a:solidFill>
                          <a:schemeClr val="dk1"/>
                        </a:solidFill>
                        <a:effectLst/>
                        <a:latin typeface="Arial" panose="020B0604020202020204" pitchFamily="34" charset="0"/>
                        <a:ea typeface="+mn-ea"/>
                        <a:cs typeface="Arial" panose="020B0604020202020204" pitchFamily="34" charset="0"/>
                      </a:endParaRP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l">
                        <a:buNone/>
                      </a:pPr>
                      <a:endParaRPr lang="en-US" sz="1000" b="0" i="0" u="none" strike="noStrike" kern="1200" noProof="0">
                        <a:solidFill>
                          <a:schemeClr val="dk1"/>
                        </a:solidFill>
                        <a:effectLst/>
                        <a:latin typeface="Arial"/>
                        <a:cs typeface="Arial"/>
                      </a:endParaRP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extLst>
                  <a:ext uri="{0D108BD9-81ED-4DB2-BD59-A6C34878D82A}">
                    <a16:rowId xmlns:a16="http://schemas.microsoft.com/office/drawing/2014/main" val="3995617773"/>
                  </a:ext>
                </a:extLst>
              </a:tr>
              <a:tr h="170979">
                <a:tc>
                  <a:txBody>
                    <a:bodyPr/>
                    <a:lstStyle/>
                    <a:p>
                      <a:pPr lvl="0" algn="ctr">
                        <a:buNone/>
                      </a:pPr>
                      <a:r>
                        <a:rPr lang="en-US" sz="1000" b="0" i="0" u="none" strike="noStrike">
                          <a:solidFill>
                            <a:srgbClr val="000000"/>
                          </a:solidFill>
                          <a:effectLst/>
                          <a:latin typeface="Arial"/>
                        </a:rPr>
                        <a:t>A</a:t>
                      </a:r>
                    </a:p>
                  </a:txBody>
                  <a:tcPr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FFC000"/>
                    </a:solidFill>
                  </a:tcPr>
                </a:tc>
                <a:tc>
                  <a:txBody>
                    <a:bodyPr/>
                    <a:lstStyle/>
                    <a:p>
                      <a:pPr lvl="0" algn="just">
                        <a:buNone/>
                      </a:pPr>
                      <a:r>
                        <a:rPr lang="en-US" sz="1000" b="0" i="0" u="none" strike="noStrike" kern="1200" noProof="0">
                          <a:solidFill>
                            <a:schemeClr val="dk1"/>
                          </a:solidFill>
                          <a:effectLst/>
                          <a:latin typeface="Arial"/>
                          <a:cs typeface="Arial"/>
                        </a:rPr>
                        <a:t>Colleague&gt; OFC&gt; Job tracker&gt; Align job statuses </a:t>
                      </a:r>
                      <a:endParaRPr lang="en-US">
                        <a:latin typeface="Arial"/>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lvl="0" algn="ctr">
                        <a:buNone/>
                      </a:pPr>
                      <a:r>
                        <a:rPr lang="en-US" sz="1000" u="none" strike="noStrike" kern="1200">
                          <a:solidFill>
                            <a:schemeClr val="dk1"/>
                          </a:solidFill>
                          <a:effectLst/>
                          <a:latin typeface="Arial"/>
                          <a:ea typeface="+mn-ea"/>
                          <a:cs typeface="Arial"/>
                        </a:rPr>
                        <a:t>209781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lvl="0" algn="ctr">
                        <a:buNone/>
                      </a:pPr>
                      <a:r>
                        <a:rPr lang="en-US" sz="1000" b="0" i="0" u="none" strike="noStrike" kern="1200" noProof="0">
                          <a:solidFill>
                            <a:schemeClr val="dk1"/>
                          </a:solidFill>
                          <a:effectLst/>
                          <a:latin typeface="Arial"/>
                          <a:cs typeface="Arial"/>
                        </a:rPr>
                        <a:t>Job tracker</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lvl="0" algn="ctr">
                        <a:buNone/>
                      </a:pPr>
                      <a:r>
                        <a:rPr lang="en-US" sz="1000" u="none" strike="noStrike" kern="1200">
                          <a:solidFill>
                            <a:schemeClr val="dk1"/>
                          </a:solidFill>
                          <a:effectLst/>
                          <a:latin typeface="Arial"/>
                          <a:ea typeface="+mn-ea"/>
                          <a:cs typeface="Arial"/>
                        </a:rPr>
                        <a:t>Ready to size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lvl="0" algn="ctr">
                        <a:buNone/>
                      </a:pPr>
                      <a:endParaRPr lang="en-US" sz="1000" u="none" strike="noStrike" kern="1200">
                        <a:solidFill>
                          <a:schemeClr val="dk1"/>
                        </a:solidFill>
                        <a:effectLst/>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lvl="0" algn="l">
                        <a:buNone/>
                      </a:pPr>
                      <a:r>
                        <a:rPr lang="en-US" sz="1000" b="0" i="0" u="none" strike="noStrike" kern="1200" noProof="0">
                          <a:solidFill>
                            <a:schemeClr val="dk1"/>
                          </a:solidFill>
                          <a:effectLst/>
                          <a:latin typeface="Arial"/>
                          <a:cs typeface="Arial"/>
                        </a:rPr>
                        <a:t>Waiting on UX Design</a:t>
                      </a:r>
                      <a:endParaRPr lang="en-US" b="0">
                        <a:latin typeface="Arial"/>
                        <a:cs typeface="Arial"/>
                      </a:endParaRPr>
                    </a:p>
                  </a:txBody>
                  <a:tcPr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extLst>
                  <a:ext uri="{0D108BD9-81ED-4DB2-BD59-A6C34878D82A}">
                    <a16:rowId xmlns:a16="http://schemas.microsoft.com/office/drawing/2014/main" val="3844240254"/>
                  </a:ext>
                </a:extLst>
              </a:tr>
              <a:tr h="170979">
                <a:tc>
                  <a:txBody>
                    <a:bodyPr/>
                    <a:lstStyle/>
                    <a:p>
                      <a:pPr algn="ctr" rtl="0" fontAlgn="auto"/>
                      <a:r>
                        <a:rPr lang="en-US" sz="1000" b="0" i="0" u="none" strike="noStrike">
                          <a:solidFill>
                            <a:srgbClr val="000000"/>
                          </a:solidFill>
                          <a:effectLst/>
                          <a:latin typeface="Arial"/>
                        </a:rPr>
                        <a:t>A</a:t>
                      </a:r>
                    </a:p>
                  </a:txBody>
                  <a:tcPr anchor="ctr">
                    <a:lnL w="12700">
                      <a:solidFill>
                        <a:srgbClr val="FFFFFF"/>
                      </a:solidFill>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FFC000"/>
                    </a:solidFill>
                  </a:tcPr>
                </a:tc>
                <a:tc>
                  <a:txBody>
                    <a:bodyPr/>
                    <a:lstStyle/>
                    <a:p>
                      <a:pPr lvl="0" algn="just">
                        <a:buNone/>
                      </a:pPr>
                      <a:r>
                        <a:rPr lang="en-US" sz="1000" b="0" i="0" u="none" strike="noStrike" kern="1200" noProof="0">
                          <a:solidFill>
                            <a:schemeClr val="dk1"/>
                          </a:solidFill>
                          <a:effectLst/>
                          <a:latin typeface="Arial"/>
                          <a:cs typeface="Arial"/>
                        </a:rPr>
                        <a:t>Colleague&gt; OFC&gt; Multiple comments</a:t>
                      </a:r>
                      <a:endParaRPr lang="en-US">
                        <a:latin typeface="Arial"/>
                        <a:cs typeface="Arial"/>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algn="ctr" rtl="0" fontAlgn="base"/>
                      <a:r>
                        <a:rPr lang="en-US" sz="1000" u="none" strike="noStrike" kern="1200">
                          <a:solidFill>
                            <a:schemeClr val="dk1"/>
                          </a:solidFill>
                          <a:effectLst/>
                          <a:latin typeface="Arial"/>
                          <a:ea typeface="+mn-ea"/>
                          <a:cs typeface="Arial"/>
                        </a:rPr>
                        <a:t>209780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r>
                        <a:rPr lang="en-US" sz="1000" b="0" i="0" u="none" strike="noStrike" kern="1200" noProof="0">
                          <a:solidFill>
                            <a:schemeClr val="dk1"/>
                          </a:solidFill>
                          <a:effectLst/>
                          <a:latin typeface="Arial"/>
                          <a:cs typeface="Arial"/>
                        </a:rPr>
                        <a:t>Job tracker</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algn="ctr" rtl="0" fontAlgn="base"/>
                      <a:r>
                        <a:rPr lang="en-US" sz="1000" u="none" strike="noStrike" kern="1200">
                          <a:solidFill>
                            <a:schemeClr val="dk1"/>
                          </a:solidFill>
                          <a:effectLst/>
                          <a:latin typeface="Arial"/>
                          <a:ea typeface="+mn-ea"/>
                          <a:cs typeface="Arial"/>
                        </a:rPr>
                        <a:t>Ready to size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algn="ctr" rtl="0" fontAlgn="base"/>
                      <a:endParaRPr lang="en-US" sz="1000" u="none" strike="noStrike" kern="1200">
                        <a:solidFill>
                          <a:schemeClr val="dk1"/>
                        </a:solidFill>
                        <a:effectLst/>
                        <a:latin typeface="Arial" panose="020B0604020202020204" pitchFamily="34" charset="0"/>
                        <a:ea typeface="+mn-ea"/>
                        <a:cs typeface="Arial" panose="020B0604020202020204"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l">
                        <a:buNone/>
                      </a:pPr>
                      <a:r>
                        <a:rPr lang="en-US" sz="1000" b="0" i="0" u="none" strike="noStrike" kern="1200" noProof="0">
                          <a:solidFill>
                            <a:schemeClr val="dk1"/>
                          </a:solidFill>
                          <a:effectLst/>
                          <a:latin typeface="Arial"/>
                          <a:cs typeface="Arial"/>
                        </a:rPr>
                        <a:t>Waiting on UX Design</a:t>
                      </a:r>
                      <a:endParaRPr lang="en-US" b="0">
                        <a:latin typeface="Arial"/>
                        <a:cs typeface="Arial"/>
                      </a:endParaRPr>
                    </a:p>
                  </a:txBody>
                  <a:tcPr anchor="ctr">
                    <a:lnL w="12700" cap="flat" cmpd="sng" algn="ctr">
                      <a:solidFill>
                        <a:srgbClr val="FFFFFF"/>
                      </a:solidFill>
                      <a:prstDash val="solid"/>
                      <a:round/>
                      <a:headEnd type="none" w="med" len="med"/>
                      <a:tailEnd type="none" w="med" len="med"/>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extLst>
                  <a:ext uri="{0D108BD9-81ED-4DB2-BD59-A6C34878D82A}">
                    <a16:rowId xmlns:a16="http://schemas.microsoft.com/office/drawing/2014/main" val="720560110"/>
                  </a:ext>
                </a:extLst>
              </a:tr>
              <a:tr h="170979">
                <a:tc>
                  <a:txBody>
                    <a:bodyPr/>
                    <a:lstStyle/>
                    <a:p>
                      <a:pPr lvl="0" algn="ctr">
                        <a:buNone/>
                      </a:pPr>
                      <a:r>
                        <a:rPr lang="en-US" sz="1000" b="0" i="0" u="none" strike="noStrike">
                          <a:solidFill>
                            <a:srgbClr val="000000"/>
                          </a:solidFill>
                          <a:effectLst/>
                          <a:latin typeface="Arial"/>
                        </a:rPr>
                        <a:t>G</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339933"/>
                    </a:solidFill>
                  </a:tcPr>
                </a:tc>
                <a:tc>
                  <a:txBody>
                    <a:bodyPr/>
                    <a:lstStyle/>
                    <a:p>
                      <a:pPr lvl="0" algn="just">
                        <a:buNone/>
                      </a:pPr>
                      <a:r>
                        <a:rPr lang="en-US" sz="1000" b="0" i="0" u="none" strike="noStrike" kern="1200" noProof="0">
                          <a:solidFill>
                            <a:schemeClr val="dk1"/>
                          </a:solidFill>
                          <a:effectLst/>
                          <a:latin typeface="Arial"/>
                          <a:ea typeface="+mn-ea"/>
                          <a:cs typeface="Arial"/>
                        </a:rPr>
                        <a:t>Job Tracker&gt; Send out email to notify new comments</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r>
                        <a:rPr lang="en-US" sz="1000" u="none" strike="noStrike" kern="1200">
                          <a:solidFill>
                            <a:schemeClr val="dk1"/>
                          </a:solidFill>
                          <a:effectLst/>
                          <a:latin typeface="Arial"/>
                          <a:ea typeface="+mn-ea"/>
                          <a:cs typeface="Arial"/>
                        </a:rPr>
                        <a:t>192164</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r>
                        <a:rPr lang="en-US" sz="1000" b="0" i="0" u="none" strike="noStrike" kern="1200" noProof="0">
                          <a:solidFill>
                            <a:schemeClr val="dk1"/>
                          </a:solidFill>
                          <a:effectLst/>
                          <a:latin typeface="Arial"/>
                          <a:cs typeface="Arial"/>
                        </a:rPr>
                        <a:t>Job Tracker</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r>
                        <a:rPr lang="en-US" sz="1000" u="none" strike="noStrike" kern="1200">
                          <a:solidFill>
                            <a:schemeClr val="dk1"/>
                          </a:solidFill>
                          <a:effectLst/>
                          <a:latin typeface="Arial"/>
                          <a:ea typeface="+mn-ea"/>
                          <a:cs typeface="Arial"/>
                        </a:rPr>
                        <a:t>16</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r>
                        <a:rPr lang="en-US" sz="1000" u="none" strike="noStrike" kern="1200">
                          <a:solidFill>
                            <a:schemeClr val="dk1"/>
                          </a:solidFill>
                          <a:effectLst/>
                          <a:latin typeface="Arial"/>
                          <a:ea typeface="+mn-ea"/>
                          <a:cs typeface="Arial"/>
                        </a:rPr>
                        <a:t>1 user story writing</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l">
                        <a:buNone/>
                      </a:pPr>
                      <a:endParaRPr lang="en-US" sz="1000" b="0" i="0" u="none" strike="noStrike" kern="1200" noProof="0">
                        <a:solidFill>
                          <a:schemeClr val="dk1"/>
                        </a:solidFill>
                        <a:effectLst/>
                        <a:latin typeface="Arial"/>
                        <a:cs typeface="Arial"/>
                      </a:endParaRP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extLst>
                  <a:ext uri="{0D108BD9-81ED-4DB2-BD59-A6C34878D82A}">
                    <a16:rowId xmlns:a16="http://schemas.microsoft.com/office/drawing/2014/main" val="3951094758"/>
                  </a:ext>
                </a:extLst>
              </a:tr>
              <a:tr h="170979">
                <a:tc>
                  <a:txBody>
                    <a:bodyPr/>
                    <a:lstStyle/>
                    <a:p>
                      <a:pPr lvl="0" algn="ctr">
                        <a:buNone/>
                      </a:pPr>
                      <a:r>
                        <a:rPr lang="en-US" sz="1000" b="0" i="0" u="none" strike="noStrike">
                          <a:solidFill>
                            <a:srgbClr val="000000"/>
                          </a:solidFill>
                          <a:effectLst/>
                          <a:latin typeface="Arial"/>
                        </a:rPr>
                        <a:t>A</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FFC000"/>
                    </a:solidFill>
                  </a:tcPr>
                </a:tc>
                <a:tc>
                  <a:txBody>
                    <a:bodyPr/>
                    <a:lstStyle/>
                    <a:p>
                      <a:pPr lvl="0" algn="just">
                        <a:buNone/>
                      </a:pPr>
                      <a:r>
                        <a:rPr lang="en-US" sz="1000" b="0" i="0" u="none" strike="noStrike" kern="1200" noProof="0">
                          <a:solidFill>
                            <a:schemeClr val="dk1"/>
                          </a:solidFill>
                          <a:effectLst/>
                          <a:latin typeface="Arial"/>
                          <a:ea typeface="+mn-ea"/>
                          <a:cs typeface="Arial"/>
                        </a:rPr>
                        <a:t>Colleague&gt; Team Portal&gt; Job tracker&gt; List page </a:t>
                      </a:r>
                      <a:endParaRPr lang="en-US" sz="1000" b="0" i="0" u="none" strike="noStrike" kern="1200">
                        <a:solidFill>
                          <a:schemeClr val="dk1"/>
                        </a:solidFill>
                        <a:effectLst/>
                        <a:latin typeface="Arial"/>
                        <a:ea typeface="+mn-ea"/>
                        <a:cs typeface="Arial"/>
                      </a:endParaRP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r>
                        <a:rPr lang="en-US" sz="1000" u="none" strike="noStrike" kern="1200">
                          <a:solidFill>
                            <a:schemeClr val="dk1"/>
                          </a:solidFill>
                          <a:effectLst/>
                          <a:latin typeface="Arial"/>
                          <a:ea typeface="+mn-ea"/>
                          <a:cs typeface="Arial"/>
                        </a:rPr>
                        <a:t>214767</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r>
                        <a:rPr lang="en-US" sz="1000" b="0" i="0" u="none" strike="noStrike" kern="1200" noProof="0">
                          <a:solidFill>
                            <a:schemeClr val="dk1"/>
                          </a:solidFill>
                          <a:effectLst/>
                          <a:latin typeface="Arial"/>
                          <a:cs typeface="Arial"/>
                        </a:rPr>
                        <a:t>Job Tracker</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r>
                        <a:rPr lang="en-US" sz="1000" u="none" strike="noStrike" kern="1200">
                          <a:solidFill>
                            <a:schemeClr val="dk1"/>
                          </a:solidFill>
                          <a:effectLst/>
                          <a:latin typeface="Arial"/>
                          <a:ea typeface="+mn-ea"/>
                          <a:cs typeface="Arial"/>
                        </a:rPr>
                        <a:t>16</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ctr">
                        <a:buNone/>
                      </a:pPr>
                      <a:endParaRPr lang="en-US" sz="1000" u="none" strike="noStrike" kern="1200">
                        <a:solidFill>
                          <a:schemeClr val="dk1"/>
                        </a:solidFill>
                        <a:effectLst/>
                        <a:latin typeface="Arial"/>
                        <a:ea typeface="+mn-ea"/>
                        <a:cs typeface="Arial"/>
                      </a:endParaRP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tc>
                  <a:txBody>
                    <a:bodyPr/>
                    <a:lstStyle/>
                    <a:p>
                      <a:pPr lvl="0" algn="l">
                        <a:buNone/>
                      </a:pPr>
                      <a:r>
                        <a:rPr lang="en-US" sz="1000" b="0" i="0" u="none" strike="noStrike" kern="1200" noProof="0">
                          <a:solidFill>
                            <a:schemeClr val="dk1"/>
                          </a:solidFill>
                          <a:effectLst/>
                          <a:latin typeface="Arial"/>
                        </a:rPr>
                        <a:t>Waiting on UX Design</a:t>
                      </a:r>
                      <a:endParaRPr lang="en-US"/>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20000"/>
                      </a:srgbClr>
                    </a:solidFill>
                  </a:tcPr>
                </a:tc>
                <a:extLst>
                  <a:ext uri="{0D108BD9-81ED-4DB2-BD59-A6C34878D82A}">
                    <a16:rowId xmlns:a16="http://schemas.microsoft.com/office/drawing/2014/main" val="861350038"/>
                  </a:ext>
                </a:extLst>
              </a:tr>
              <a:tr h="170979">
                <a:tc>
                  <a:txBody>
                    <a:bodyPr/>
                    <a:lstStyle/>
                    <a:p>
                      <a:pPr lvl="0" algn="ctr">
                        <a:buNone/>
                      </a:pPr>
                      <a:r>
                        <a:rPr lang="en-US" sz="1000" b="0" i="0" u="none" strike="noStrike">
                          <a:solidFill>
                            <a:srgbClr val="000000"/>
                          </a:solidFill>
                          <a:effectLst/>
                          <a:latin typeface="Arial"/>
                        </a:rPr>
                        <a:t>A</a:t>
                      </a:r>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FFC000"/>
                    </a:solidFill>
                  </a:tcPr>
                </a:tc>
                <a:tc>
                  <a:txBody>
                    <a:bodyPr/>
                    <a:lstStyle/>
                    <a:p>
                      <a:pPr lvl="0" algn="just">
                        <a:buNone/>
                      </a:pPr>
                      <a:r>
                        <a:rPr lang="en-US" sz="1000" b="0" i="0" u="none" strike="noStrike" kern="1200" noProof="0">
                          <a:solidFill>
                            <a:schemeClr val="dk1"/>
                          </a:solidFill>
                          <a:effectLst/>
                        </a:rPr>
                        <a:t>Colleague &gt; Create Permission to View and Add/Edit associated to job tracker</a:t>
                      </a:r>
                      <a:endParaRPr lang="en-US"/>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20000"/>
                      </a:srgbClr>
                    </a:solidFill>
                  </a:tcPr>
                </a:tc>
                <a:tc>
                  <a:txBody>
                    <a:bodyPr/>
                    <a:lstStyle/>
                    <a:p>
                      <a:pPr lvl="0" algn="ctr">
                        <a:buNone/>
                      </a:pPr>
                      <a:r>
                        <a:rPr lang="en-US" sz="1000" u="none" strike="noStrike" kern="1200">
                          <a:solidFill>
                            <a:schemeClr val="dk1"/>
                          </a:solidFill>
                          <a:effectLst/>
                          <a:latin typeface="Arial"/>
                          <a:ea typeface="+mn-ea"/>
                          <a:cs typeface="Arial"/>
                        </a:rPr>
                        <a:t>214911</a:t>
                      </a:r>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20000"/>
                      </a:srgbClr>
                    </a:solidFill>
                  </a:tcPr>
                </a:tc>
                <a:tc>
                  <a:txBody>
                    <a:bodyPr/>
                    <a:lstStyle/>
                    <a:p>
                      <a:pPr lvl="0" algn="ctr">
                        <a:buNone/>
                      </a:pPr>
                      <a:r>
                        <a:rPr lang="en-US" sz="1000" b="0" i="0" u="none" strike="noStrike" kern="1200" noProof="0">
                          <a:solidFill>
                            <a:schemeClr val="dk1"/>
                          </a:solidFill>
                          <a:effectLst/>
                          <a:latin typeface="Arial"/>
                          <a:cs typeface="Arial"/>
                        </a:rPr>
                        <a:t>Job tracker</a:t>
                      </a:r>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20000"/>
                      </a:srgbClr>
                    </a:solidFill>
                  </a:tcPr>
                </a:tc>
                <a:tc>
                  <a:txBody>
                    <a:bodyPr/>
                    <a:lstStyle/>
                    <a:p>
                      <a:pPr lvl="0" algn="ctr">
                        <a:buNone/>
                      </a:pPr>
                      <a:r>
                        <a:rPr lang="en-US" sz="1000" u="none" strike="noStrike" kern="1200">
                          <a:solidFill>
                            <a:schemeClr val="dk1"/>
                          </a:solidFill>
                          <a:effectLst/>
                          <a:latin typeface="Arial"/>
                          <a:ea typeface="+mn-ea"/>
                          <a:cs typeface="Arial"/>
                        </a:rPr>
                        <a:t>Ready to size</a:t>
                      </a:r>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20000"/>
                      </a:srgbClr>
                    </a:solidFill>
                  </a:tcPr>
                </a:tc>
                <a:tc>
                  <a:txBody>
                    <a:bodyPr/>
                    <a:lstStyle/>
                    <a:p>
                      <a:pPr lvl="0" algn="ctr">
                        <a:buNone/>
                      </a:pPr>
                      <a:endParaRPr lang="en-US" sz="1000" u="none" strike="noStrike" kern="1200">
                        <a:solidFill>
                          <a:schemeClr val="dk1"/>
                        </a:solidFill>
                        <a:effectLst/>
                        <a:latin typeface="Arial"/>
                        <a:ea typeface="+mn-ea"/>
                        <a:cs typeface="Arial"/>
                      </a:endParaRPr>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20000"/>
                      </a:srgbClr>
                    </a:solidFill>
                  </a:tcPr>
                </a:tc>
                <a:tc>
                  <a:txBody>
                    <a:bodyPr/>
                    <a:lstStyle/>
                    <a:p>
                      <a:pPr lvl="0" algn="l">
                        <a:buNone/>
                      </a:pPr>
                      <a:endParaRPr lang="en-US" sz="1000" b="0" i="0" u="none" strike="noStrike" kern="1200" noProof="0">
                        <a:solidFill>
                          <a:schemeClr val="dk1"/>
                        </a:solidFill>
                        <a:effectLst/>
                        <a:latin typeface="Arial"/>
                      </a:endParaRPr>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20000"/>
                      </a:srgbClr>
                    </a:solidFill>
                  </a:tcPr>
                </a:tc>
                <a:extLst>
                  <a:ext uri="{0D108BD9-81ED-4DB2-BD59-A6C34878D82A}">
                    <a16:rowId xmlns:a16="http://schemas.microsoft.com/office/drawing/2014/main" val="547331109"/>
                  </a:ext>
                </a:extLst>
              </a:tr>
            </a:tbl>
          </a:graphicData>
        </a:graphic>
      </p:graphicFrame>
      <p:sp>
        <p:nvSpPr>
          <p:cNvPr id="9" name="Text">
            <a:extLst>
              <a:ext uri="{FF2B5EF4-FFF2-40B4-BE49-F238E27FC236}">
                <a16:creationId xmlns:a16="http://schemas.microsoft.com/office/drawing/2014/main" id="{27AFBAD6-A967-9FA8-2A6C-10ADF6642DBE}"/>
              </a:ext>
            </a:extLst>
          </p:cNvPr>
          <p:cNvSpPr>
            <a:spLocks noGrp="1"/>
          </p:cNvSpPr>
          <p:nvPr/>
        </p:nvSpPr>
        <p:spPr>
          <a:xfrm>
            <a:off x="598826" y="1562890"/>
            <a:ext cx="1645610" cy="292388"/>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lang="en-US" sz="1050" b="1" kern="0">
                <a:solidFill>
                  <a:srgbClr val="FFFFFF"/>
                </a:solidFill>
                <a:latin typeface="Arial"/>
                <a:cs typeface="Arial"/>
              </a:rPr>
              <a:t>March</a:t>
            </a:r>
            <a:r>
              <a:rPr kumimoji="0" lang="en-US" sz="1050" b="1" i="0" u="none" strike="noStrike" kern="0" cap="none" spc="0" normalizeH="0" baseline="0" noProof="0">
                <a:ln>
                  <a:noFill/>
                </a:ln>
                <a:solidFill>
                  <a:srgbClr val="FFFFFF"/>
                </a:solidFill>
                <a:effectLst/>
                <a:uLnTx/>
                <a:uFillTx/>
                <a:latin typeface="Arial"/>
                <a:cs typeface="Arial"/>
              </a:rPr>
              <a:t> Release</a:t>
            </a:r>
          </a:p>
        </p:txBody>
      </p:sp>
    </p:spTree>
    <p:extLst>
      <p:ext uri="{BB962C8B-B14F-4D97-AF65-F5344CB8AC3E}">
        <p14:creationId xmlns:p14="http://schemas.microsoft.com/office/powerpoint/2010/main" val="289319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itle 3">
            <a:extLst>
              <a:ext uri="{FF2B5EF4-FFF2-40B4-BE49-F238E27FC236}">
                <a16:creationId xmlns:a16="http://schemas.microsoft.com/office/drawing/2014/main" id="{B5AC09C8-738D-2645-6EEE-4399A7D4BAAE}"/>
              </a:ext>
            </a:extLst>
          </p:cNvPr>
          <p:cNvSpPr txBox="1">
            <a:spLocks/>
          </p:cNvSpPr>
          <p:nvPr/>
        </p:nvSpPr>
        <p:spPr>
          <a:xfrm>
            <a:off x="582966" y="422463"/>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en-GB"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Scrum Team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D4F62BF-F858-4E50-7116-23477C4170B4}"/>
              </a:ext>
            </a:extLst>
          </p:cNvPr>
          <p:cNvSpPr txBox="1"/>
          <p:nvPr/>
        </p:nvSpPr>
        <p:spPr>
          <a:xfrm>
            <a:off x="588011" y="806304"/>
            <a:ext cx="1368153" cy="292388"/>
          </a:xfrm>
          <a:prstGeom prst="rect">
            <a:avLst/>
          </a:prstGeom>
          <a:noFill/>
        </p:spPr>
        <p:txBody>
          <a:bodyPr wrap="squar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Islam </a:t>
            </a:r>
            <a:endParaRPr lang="en-US" sz="1300" i="1">
              <a:solidFill>
                <a:srgbClr val="E5E5E8">
                  <a:lumMod val="75000"/>
                </a:srgbClr>
              </a:solidFill>
              <a:latin typeface="Georgia" panose="02040502050405020303" pitchFamily="18" charset="0"/>
            </a:endParaRPr>
          </a:p>
        </p:txBody>
      </p:sp>
      <p:sp>
        <p:nvSpPr>
          <p:cNvPr id="4" name="Text">
            <a:extLst>
              <a:ext uri="{FF2B5EF4-FFF2-40B4-BE49-F238E27FC236}">
                <a16:creationId xmlns:a16="http://schemas.microsoft.com/office/drawing/2014/main" id="{2A7C491A-E1C0-FE22-9C4E-BB4AE2CDC604}"/>
              </a:ext>
            </a:extLst>
          </p:cNvPr>
          <p:cNvSpPr>
            <a:spLocks noGrp="1"/>
          </p:cNvSpPr>
          <p:nvPr/>
        </p:nvSpPr>
        <p:spPr>
          <a:xfrm>
            <a:off x="644121" y="2386560"/>
            <a:ext cx="10846366" cy="3886200"/>
          </a:xfrm>
          <a:prstGeom prst="rect">
            <a:avLst/>
          </a:prstGeom>
          <a:solidFill>
            <a:srgbClr val="E5E5E8"/>
          </a:solidFill>
          <a:ln>
            <a:solidFill>
              <a:srgbClr val="7030A0"/>
            </a:solidFill>
          </a:ln>
        </p:spPr>
        <p:txBody>
          <a:bodyPr wrap="square" lIns="36000" tIns="36000" rIns="36000" bIns="36000" rtlCol="0" anchor="t"/>
          <a:lstStyle/>
          <a:p>
            <a:pPr>
              <a:lnSpc>
                <a:spcPct val="150000"/>
              </a:lnSpc>
            </a:pPr>
            <a:r>
              <a:rPr lang="en-US" sz="1200" b="1">
                <a:solidFill>
                  <a:srgbClr val="000000"/>
                </a:solidFill>
                <a:latin typeface="Arial"/>
                <a:cs typeface="Arial"/>
              </a:rPr>
              <a:t>Key Updates</a:t>
            </a:r>
          </a:p>
          <a:p>
            <a:endParaRPr lang="en-US" sz="1200">
              <a:solidFill>
                <a:srgbClr val="000000"/>
              </a:solidFill>
              <a:latin typeface="Arial"/>
              <a:ea typeface="+mn-lt"/>
              <a:cs typeface="Arial"/>
            </a:endParaRPr>
          </a:p>
          <a:p>
            <a:pPr marL="228600" indent="-228600">
              <a:buFont typeface="+mj-lt"/>
              <a:buAutoNum type="arabicParenR"/>
            </a:pPr>
            <a:r>
              <a:rPr lang="en-US" sz="1200">
                <a:latin typeface="Arial"/>
                <a:ea typeface="+mn-lt"/>
                <a:cs typeface="Arial"/>
              </a:rPr>
              <a:t>Development for sprint 1 started from 15-Jan. CT&amp;M last phase closure planned on 16-Jan-24.</a:t>
            </a:r>
          </a:p>
          <a:p>
            <a:pPr marL="228600" indent="-228600">
              <a:buFont typeface="+mj-lt"/>
              <a:buAutoNum type="arabicParenR"/>
            </a:pPr>
            <a:endParaRPr lang="en-US" sz="1200">
              <a:latin typeface="Arial"/>
              <a:ea typeface="+mn-lt"/>
              <a:cs typeface="Arial"/>
            </a:endParaRPr>
          </a:p>
          <a:p>
            <a:pPr marL="228600" indent="-228600">
              <a:buFont typeface="+mj-lt"/>
              <a:buAutoNum type="arabicParenR"/>
            </a:pPr>
            <a:r>
              <a:rPr lang="en-US" sz="1200">
                <a:latin typeface="Arial"/>
                <a:ea typeface="+mn-lt"/>
                <a:cs typeface="Arial"/>
              </a:rPr>
              <a:t>SM’s have updated and shared the scrum team's data in the January release document as per the new template.</a:t>
            </a:r>
          </a:p>
          <a:p>
            <a:pPr marL="228600" indent="-228600">
              <a:buFont typeface="+mj-lt"/>
              <a:buAutoNum type="arabicParenR"/>
            </a:pPr>
            <a:endParaRPr lang="en-US" sz="1200">
              <a:latin typeface="Arial"/>
              <a:ea typeface="+mn-lt"/>
              <a:cs typeface="Arial"/>
            </a:endParaRPr>
          </a:p>
          <a:p>
            <a:pPr marL="228600" indent="-228600">
              <a:buFont typeface="+mj-lt"/>
              <a:buAutoNum type="arabicParenR"/>
            </a:pPr>
            <a:r>
              <a:rPr lang="en-US" sz="1200">
                <a:latin typeface="Arial"/>
                <a:ea typeface="+mn-lt"/>
                <a:cs typeface="Arial"/>
              </a:rPr>
              <a:t>Out of the 41 features aligned in Mar release effort estimation of 6 features is still pending. Feature estimation is a prerequisite for assignment of features with different scrum teams. Team focus is on the development of Indeed replacement and Job tracker features.</a:t>
            </a:r>
          </a:p>
          <a:p>
            <a:pPr marL="228600" indent="-228600">
              <a:buFont typeface="+mj-lt"/>
              <a:buAutoNum type="arabicParenR"/>
            </a:pPr>
            <a:endParaRPr lang="en-US" sz="1200">
              <a:latin typeface="Arial"/>
              <a:ea typeface="+mn-lt"/>
              <a:cs typeface="Arial"/>
            </a:endParaRPr>
          </a:p>
          <a:p>
            <a:pPr marL="228600" indent="-228600">
              <a:buFont typeface="+mj-lt"/>
              <a:buAutoNum type="arabicParenR"/>
            </a:pPr>
            <a:r>
              <a:rPr lang="en-US" sz="1200">
                <a:latin typeface="Arial"/>
                <a:ea typeface="+mn-lt"/>
                <a:cs typeface="Arial"/>
              </a:rPr>
              <a:t>Below is the refined SP’s availability of 6 scrum teams for sprint 1, development of which is going to start from 29 January. Sprint planning for sprint 1 will be done on 25 January.</a:t>
            </a:r>
          </a:p>
          <a:p>
            <a:endParaRPr lang="en-US" sz="1200">
              <a:solidFill>
                <a:srgbClr val="000000"/>
              </a:solidFill>
              <a:latin typeface="Arial"/>
              <a:ea typeface="+mn-lt"/>
              <a:cs typeface="Arial"/>
            </a:endParaRPr>
          </a:p>
        </p:txBody>
      </p:sp>
      <p:sp>
        <p:nvSpPr>
          <p:cNvPr id="5" name="TextBox 4">
            <a:extLst>
              <a:ext uri="{FF2B5EF4-FFF2-40B4-BE49-F238E27FC236}">
                <a16:creationId xmlns:a16="http://schemas.microsoft.com/office/drawing/2014/main" id="{1DBFA730-FBB4-880D-1BB0-A64075A2CB0A}"/>
              </a:ext>
            </a:extLst>
          </p:cNvPr>
          <p:cNvSpPr txBox="1"/>
          <p:nvPr/>
        </p:nvSpPr>
        <p:spPr>
          <a:xfrm>
            <a:off x="8767358" y="6577245"/>
            <a:ext cx="2967442"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graphicFrame>
        <p:nvGraphicFramePr>
          <p:cNvPr id="8" name="Table 7">
            <a:extLst>
              <a:ext uri="{FF2B5EF4-FFF2-40B4-BE49-F238E27FC236}">
                <a16:creationId xmlns:a16="http://schemas.microsoft.com/office/drawing/2014/main" id="{B5EFF1F3-2152-ED68-9F52-C76CE0489AF9}"/>
              </a:ext>
            </a:extLst>
          </p:cNvPr>
          <p:cNvGraphicFramePr>
            <a:graphicFrameLocks noGrp="1"/>
          </p:cNvGraphicFramePr>
          <p:nvPr>
            <p:extLst>
              <p:ext uri="{D42A27DB-BD31-4B8C-83A1-F6EECF244321}">
                <p14:modId xmlns:p14="http://schemas.microsoft.com/office/powerpoint/2010/main" val="613109393"/>
              </p:ext>
            </p:extLst>
          </p:nvPr>
        </p:nvGraphicFramePr>
        <p:xfrm>
          <a:off x="644121" y="1448953"/>
          <a:ext cx="10825636" cy="826856"/>
        </p:xfrm>
        <a:graphic>
          <a:graphicData uri="http://schemas.openxmlformats.org/drawingml/2006/table">
            <a:tbl>
              <a:tblPr firstRow="1" bandRow="1"/>
              <a:tblGrid>
                <a:gridCol w="717540">
                  <a:extLst>
                    <a:ext uri="{9D8B030D-6E8A-4147-A177-3AD203B41FA5}">
                      <a16:colId xmlns:a16="http://schemas.microsoft.com/office/drawing/2014/main" val="3079828309"/>
                    </a:ext>
                  </a:extLst>
                </a:gridCol>
                <a:gridCol w="208722">
                  <a:extLst>
                    <a:ext uri="{9D8B030D-6E8A-4147-A177-3AD203B41FA5}">
                      <a16:colId xmlns:a16="http://schemas.microsoft.com/office/drawing/2014/main" val="93120132"/>
                    </a:ext>
                  </a:extLst>
                </a:gridCol>
                <a:gridCol w="506895">
                  <a:extLst>
                    <a:ext uri="{9D8B030D-6E8A-4147-A177-3AD203B41FA5}">
                      <a16:colId xmlns:a16="http://schemas.microsoft.com/office/drawing/2014/main" val="1273383113"/>
                    </a:ext>
                  </a:extLst>
                </a:gridCol>
                <a:gridCol w="735496">
                  <a:extLst>
                    <a:ext uri="{9D8B030D-6E8A-4147-A177-3AD203B41FA5}">
                      <a16:colId xmlns:a16="http://schemas.microsoft.com/office/drawing/2014/main" val="196895808"/>
                    </a:ext>
                  </a:extLst>
                </a:gridCol>
                <a:gridCol w="596348">
                  <a:extLst>
                    <a:ext uri="{9D8B030D-6E8A-4147-A177-3AD203B41FA5}">
                      <a16:colId xmlns:a16="http://schemas.microsoft.com/office/drawing/2014/main" val="3203405980"/>
                    </a:ext>
                  </a:extLst>
                </a:gridCol>
                <a:gridCol w="755374">
                  <a:extLst>
                    <a:ext uri="{9D8B030D-6E8A-4147-A177-3AD203B41FA5}">
                      <a16:colId xmlns:a16="http://schemas.microsoft.com/office/drawing/2014/main" val="1021428407"/>
                    </a:ext>
                  </a:extLst>
                </a:gridCol>
                <a:gridCol w="834887">
                  <a:extLst>
                    <a:ext uri="{9D8B030D-6E8A-4147-A177-3AD203B41FA5}">
                      <a16:colId xmlns:a16="http://schemas.microsoft.com/office/drawing/2014/main" val="1415179673"/>
                    </a:ext>
                  </a:extLst>
                </a:gridCol>
                <a:gridCol w="795130">
                  <a:extLst>
                    <a:ext uri="{9D8B030D-6E8A-4147-A177-3AD203B41FA5}">
                      <a16:colId xmlns:a16="http://schemas.microsoft.com/office/drawing/2014/main" val="708708316"/>
                    </a:ext>
                  </a:extLst>
                </a:gridCol>
                <a:gridCol w="884583">
                  <a:extLst>
                    <a:ext uri="{9D8B030D-6E8A-4147-A177-3AD203B41FA5}">
                      <a16:colId xmlns:a16="http://schemas.microsoft.com/office/drawing/2014/main" val="358213345"/>
                    </a:ext>
                  </a:extLst>
                </a:gridCol>
                <a:gridCol w="884582">
                  <a:extLst>
                    <a:ext uri="{9D8B030D-6E8A-4147-A177-3AD203B41FA5}">
                      <a16:colId xmlns:a16="http://schemas.microsoft.com/office/drawing/2014/main" val="996252262"/>
                    </a:ext>
                  </a:extLst>
                </a:gridCol>
                <a:gridCol w="805070">
                  <a:extLst>
                    <a:ext uri="{9D8B030D-6E8A-4147-A177-3AD203B41FA5}">
                      <a16:colId xmlns:a16="http://schemas.microsoft.com/office/drawing/2014/main" val="3182714953"/>
                    </a:ext>
                  </a:extLst>
                </a:gridCol>
                <a:gridCol w="576469">
                  <a:extLst>
                    <a:ext uri="{9D8B030D-6E8A-4147-A177-3AD203B41FA5}">
                      <a16:colId xmlns:a16="http://schemas.microsoft.com/office/drawing/2014/main" val="3297885207"/>
                    </a:ext>
                  </a:extLst>
                </a:gridCol>
                <a:gridCol w="516835">
                  <a:extLst>
                    <a:ext uri="{9D8B030D-6E8A-4147-A177-3AD203B41FA5}">
                      <a16:colId xmlns:a16="http://schemas.microsoft.com/office/drawing/2014/main" val="4050985629"/>
                    </a:ext>
                  </a:extLst>
                </a:gridCol>
                <a:gridCol w="914400">
                  <a:extLst>
                    <a:ext uri="{9D8B030D-6E8A-4147-A177-3AD203B41FA5}">
                      <a16:colId xmlns:a16="http://schemas.microsoft.com/office/drawing/2014/main" val="2111716857"/>
                    </a:ext>
                  </a:extLst>
                </a:gridCol>
                <a:gridCol w="536713">
                  <a:extLst>
                    <a:ext uri="{9D8B030D-6E8A-4147-A177-3AD203B41FA5}">
                      <a16:colId xmlns:a16="http://schemas.microsoft.com/office/drawing/2014/main" val="1788582872"/>
                    </a:ext>
                  </a:extLst>
                </a:gridCol>
                <a:gridCol w="556592">
                  <a:extLst>
                    <a:ext uri="{9D8B030D-6E8A-4147-A177-3AD203B41FA5}">
                      <a16:colId xmlns:a16="http://schemas.microsoft.com/office/drawing/2014/main" val="3792608906"/>
                    </a:ext>
                  </a:extLst>
                </a:gridCol>
              </a:tblGrid>
              <a:tr h="37497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a:solidFill>
                            <a:srgbClr val="FFFFFF"/>
                          </a:solidFill>
                          <a:effectLst/>
                        </a:rPr>
                        <a:t>Features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rowSpan="2">
                  <a:txBody>
                    <a:bodyPr/>
                    <a:lstStyle/>
                    <a:p>
                      <a:pPr algn="ctr" fontAlgn="base"/>
                      <a:r>
                        <a:rPr lang="en-US" sz="1000" b="1" kern="1200">
                          <a:solidFill>
                            <a:srgbClr val="FFFFFF"/>
                          </a:solidFill>
                          <a:effectLst/>
                          <a:latin typeface="Calibri" panose="020F0502020204030204"/>
                          <a:ea typeface="+mn-ea"/>
                          <a:cs typeface="+mn-cs"/>
                        </a:rPr>
                        <a:t>User stories</a:t>
                      </a:r>
                    </a:p>
                  </a:txBody>
                  <a:tcPr vert="vert27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a:solidFill>
                            <a:srgbClr val="FFFFFF"/>
                          </a:solidFill>
                          <a:effectLst/>
                        </a:rPr>
                        <a:t>New</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User story writing – Business</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UX Design</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User story writing -  Arch</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a:solidFill>
                            <a:srgbClr val="FFFFFF"/>
                          </a:solidFill>
                          <a:effectLst/>
                        </a:rPr>
                        <a:t>Ready for Approval</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Ready for Tech Review</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Ready for Refinement</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Ready for Development</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Under Development</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Under QA</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Ready for UAT</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Ready For Release</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Blocked</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Total</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27821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41</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vMerge="1">
                  <a:txBody>
                    <a:bodyPr/>
                    <a:lstStyle/>
                    <a:p>
                      <a:pPr algn="ctr" fontAlgn="ctr"/>
                      <a:endParaRPr lang="en-IN" sz="1100" b="0" i="0" u="none" strike="noStrike">
                        <a:solidFill>
                          <a:srgbClr val="000000"/>
                        </a:solidFill>
                        <a:effectLst/>
                        <a:latin typeface="Calibri"/>
                      </a:endParaRPr>
                    </a:p>
                  </a:txBody>
                  <a:tcPr marL="6350" marR="6350" marT="6350" anchor="b">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9</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1</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1</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1</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0</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9</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7</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16</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35</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3</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0</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0</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2</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84</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12229743"/>
                  </a:ext>
                </a:extLst>
              </a:tr>
            </a:tbl>
          </a:graphicData>
        </a:graphic>
      </p:graphicFrame>
      <p:sp>
        <p:nvSpPr>
          <p:cNvPr id="9" name="Text">
            <a:extLst>
              <a:ext uri="{FF2B5EF4-FFF2-40B4-BE49-F238E27FC236}">
                <a16:creationId xmlns:a16="http://schemas.microsoft.com/office/drawing/2014/main" id="{7A756E7C-7FC1-33D8-33AC-B143F10F460F}"/>
              </a:ext>
            </a:extLst>
          </p:cNvPr>
          <p:cNvSpPr>
            <a:spLocks noGrp="1"/>
          </p:cNvSpPr>
          <p:nvPr/>
        </p:nvSpPr>
        <p:spPr>
          <a:xfrm>
            <a:off x="645315" y="1171518"/>
            <a:ext cx="1672394" cy="254995"/>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lang="en-US" sz="1050" b="1" kern="0">
                <a:solidFill>
                  <a:srgbClr val="FFFFFF"/>
                </a:solidFill>
                <a:latin typeface="Arial"/>
                <a:cs typeface="Arial"/>
              </a:rPr>
              <a:t>1 </a:t>
            </a:r>
            <a:r>
              <a:rPr kumimoji="0" lang="en-US" sz="1050" b="1" i="0" u="none" strike="noStrike" kern="0" cap="none" spc="0" normalizeH="0" baseline="0" noProof="0">
                <a:ln>
                  <a:noFill/>
                </a:ln>
                <a:solidFill>
                  <a:srgbClr val="FFFFFF"/>
                </a:solidFill>
                <a:effectLst/>
                <a:uLnTx/>
                <a:uFillTx/>
                <a:latin typeface="Arial"/>
                <a:cs typeface="Arial"/>
              </a:rPr>
              <a:t>- Mar Release</a:t>
            </a:r>
          </a:p>
        </p:txBody>
      </p:sp>
      <p:graphicFrame>
        <p:nvGraphicFramePr>
          <p:cNvPr id="6" name="Table 7">
            <a:extLst>
              <a:ext uri="{FF2B5EF4-FFF2-40B4-BE49-F238E27FC236}">
                <a16:creationId xmlns:a16="http://schemas.microsoft.com/office/drawing/2014/main" id="{8A738665-B7A8-D9E4-79AF-30ACD654285A}"/>
              </a:ext>
            </a:extLst>
          </p:cNvPr>
          <p:cNvGraphicFramePr>
            <a:graphicFrameLocks noGrp="1"/>
          </p:cNvGraphicFramePr>
          <p:nvPr>
            <p:extLst>
              <p:ext uri="{D42A27DB-BD31-4B8C-83A1-F6EECF244321}">
                <p14:modId xmlns:p14="http://schemas.microsoft.com/office/powerpoint/2010/main" val="4146238375"/>
              </p:ext>
            </p:extLst>
          </p:nvPr>
        </p:nvGraphicFramePr>
        <p:xfrm>
          <a:off x="891989" y="4590414"/>
          <a:ext cx="2651872" cy="736670"/>
        </p:xfrm>
        <a:graphic>
          <a:graphicData uri="http://schemas.openxmlformats.org/drawingml/2006/table">
            <a:tbl>
              <a:tblPr firstRow="1" bandRow="1">
                <a:tableStyleId>{5C22544A-7EE6-4342-B048-85BDC9FD1C3A}</a:tableStyleId>
              </a:tblPr>
              <a:tblGrid>
                <a:gridCol w="775664">
                  <a:extLst>
                    <a:ext uri="{9D8B030D-6E8A-4147-A177-3AD203B41FA5}">
                      <a16:colId xmlns:a16="http://schemas.microsoft.com/office/drawing/2014/main" val="467754780"/>
                    </a:ext>
                  </a:extLst>
                </a:gridCol>
                <a:gridCol w="574804">
                  <a:extLst>
                    <a:ext uri="{9D8B030D-6E8A-4147-A177-3AD203B41FA5}">
                      <a16:colId xmlns:a16="http://schemas.microsoft.com/office/drawing/2014/main" val="2985872246"/>
                    </a:ext>
                  </a:extLst>
                </a:gridCol>
                <a:gridCol w="838665">
                  <a:extLst>
                    <a:ext uri="{9D8B030D-6E8A-4147-A177-3AD203B41FA5}">
                      <a16:colId xmlns:a16="http://schemas.microsoft.com/office/drawing/2014/main" val="3010241957"/>
                    </a:ext>
                  </a:extLst>
                </a:gridCol>
                <a:gridCol w="462739">
                  <a:extLst>
                    <a:ext uri="{9D8B030D-6E8A-4147-A177-3AD203B41FA5}">
                      <a16:colId xmlns:a16="http://schemas.microsoft.com/office/drawing/2014/main" val="1434691257"/>
                    </a:ext>
                  </a:extLst>
                </a:gridCol>
              </a:tblGrid>
              <a:tr h="253288">
                <a:tc>
                  <a:txBody>
                    <a:bodyPr/>
                    <a:lstStyle/>
                    <a:p>
                      <a:pPr algn="ctr"/>
                      <a:r>
                        <a:rPr lang="en-IN" sz="1100" b="0">
                          <a:solidFill>
                            <a:schemeClr val="tx1"/>
                          </a:solidFill>
                          <a:latin typeface="Arial" panose="020B0604020202020204" pitchFamily="34" charset="0"/>
                          <a:cs typeface="Arial" panose="020B0604020202020204" pitchFamily="34" charset="0"/>
                        </a:rPr>
                        <a:t>Pioneer</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100" b="0">
                          <a:solidFill>
                            <a:schemeClr val="tx1"/>
                          </a:solidFill>
                          <a:latin typeface="Arial" panose="020B0604020202020204" pitchFamily="34" charset="0"/>
                          <a:cs typeface="Arial" panose="020B0604020202020204" pitchFamily="34" charset="0"/>
                        </a:rPr>
                        <a:t>8</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100" b="0">
                          <a:solidFill>
                            <a:schemeClr val="tx1"/>
                          </a:solidFill>
                          <a:latin typeface="Arial" panose="020B0604020202020204" pitchFamily="34" charset="0"/>
                          <a:cs typeface="Arial" panose="020B0604020202020204" pitchFamily="34" charset="0"/>
                        </a:rPr>
                        <a:t>Navigator</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100" b="0">
                          <a:solidFill>
                            <a:schemeClr val="tx1"/>
                          </a:solidFill>
                          <a:latin typeface="Arial" panose="020B0604020202020204" pitchFamily="34" charset="0"/>
                          <a:cs typeface="Arial" panose="020B0604020202020204" pitchFamily="34" charset="0"/>
                        </a:rPr>
                        <a:t>0</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7935810"/>
                  </a:ext>
                </a:extLst>
              </a:tr>
              <a:tr h="253288">
                <a:tc>
                  <a:txBody>
                    <a:bodyPr/>
                    <a:lstStyle/>
                    <a:p>
                      <a:pPr algn="ctr"/>
                      <a:r>
                        <a:rPr lang="en-IN" sz="1100" b="0">
                          <a:solidFill>
                            <a:schemeClr val="tx1"/>
                          </a:solidFill>
                          <a:latin typeface="Arial" panose="020B0604020202020204" pitchFamily="34" charset="0"/>
                          <a:cs typeface="Arial" panose="020B0604020202020204" pitchFamily="34" charset="0"/>
                        </a:rPr>
                        <a:t>Topguns</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100" b="0">
                          <a:solidFill>
                            <a:schemeClr val="tx1"/>
                          </a:solidFill>
                          <a:latin typeface="Arial" panose="020B0604020202020204" pitchFamily="34" charset="0"/>
                          <a:cs typeface="Arial" panose="020B0604020202020204" pitchFamily="34" charset="0"/>
                        </a:rPr>
                        <a:t>0</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100" b="0">
                          <a:solidFill>
                            <a:schemeClr val="tx1"/>
                          </a:solidFill>
                          <a:latin typeface="Arial" panose="020B0604020202020204" pitchFamily="34" charset="0"/>
                          <a:cs typeface="Arial" panose="020B0604020202020204" pitchFamily="34" charset="0"/>
                        </a:rPr>
                        <a:t>Invincibles</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100" b="0">
                          <a:solidFill>
                            <a:schemeClr val="tx1"/>
                          </a:solidFill>
                          <a:latin typeface="Arial" panose="020B0604020202020204" pitchFamily="34" charset="0"/>
                          <a:cs typeface="Arial" panose="020B0604020202020204" pitchFamily="34" charset="0"/>
                        </a:rPr>
                        <a:t>0</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8380816"/>
                  </a:ext>
                </a:extLst>
              </a:tr>
              <a:tr h="0">
                <a:tc>
                  <a:txBody>
                    <a:bodyPr/>
                    <a:lstStyle/>
                    <a:p>
                      <a:pPr algn="ctr"/>
                      <a:r>
                        <a:rPr lang="en-IN" sz="1100" b="0">
                          <a:solidFill>
                            <a:schemeClr val="tx1"/>
                          </a:solidFill>
                          <a:latin typeface="Arial" panose="020B0604020202020204" pitchFamily="34" charset="0"/>
                          <a:cs typeface="Arial" panose="020B0604020202020204" pitchFamily="34" charset="0"/>
                        </a:rPr>
                        <a:t>Achievers</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a:solidFill>
                            <a:schemeClr val="tx1"/>
                          </a:solidFill>
                          <a:latin typeface="Arial" panose="020B0604020202020204" pitchFamily="34" charset="0"/>
                          <a:cs typeface="Arial" panose="020B0604020202020204" pitchFamily="34" charset="0"/>
                        </a:rPr>
                        <a:t>11</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100" b="0">
                          <a:solidFill>
                            <a:schemeClr val="tx1"/>
                          </a:solidFill>
                          <a:latin typeface="Arial" panose="020B0604020202020204" pitchFamily="34" charset="0"/>
                          <a:cs typeface="Arial" panose="020B0604020202020204" pitchFamily="34" charset="0"/>
                        </a:rPr>
                        <a:t>Miners</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100" b="0">
                          <a:solidFill>
                            <a:schemeClr val="tx1"/>
                          </a:solidFill>
                          <a:latin typeface="Arial" panose="020B0604020202020204" pitchFamily="34" charset="0"/>
                          <a:cs typeface="Arial" panose="020B0604020202020204" pitchFamily="34" charset="0"/>
                        </a:rPr>
                        <a:t>9</a:t>
                      </a:r>
                      <a:endParaRPr lang="en-GB" sz="1100" b="0">
                        <a:solidFill>
                          <a:schemeClr val="tx1"/>
                        </a:solidFill>
                        <a:latin typeface="Arial" panose="020B0604020202020204" pitchFamily="34" charset="0"/>
                        <a:cs typeface="Arial" panose="020B0604020202020204" pitchFamily="34" charset="0"/>
                      </a:endParaRPr>
                    </a:p>
                  </a:txBody>
                  <a:tcPr marL="24078" marR="24078" marT="31227" marB="312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263045"/>
                  </a:ext>
                </a:extLst>
              </a:tr>
            </a:tbl>
          </a:graphicData>
        </a:graphic>
      </p:graphicFrame>
    </p:spTree>
    <p:extLst>
      <p:ext uri="{BB962C8B-B14F-4D97-AF65-F5344CB8AC3E}">
        <p14:creationId xmlns:p14="http://schemas.microsoft.com/office/powerpoint/2010/main" val="426039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itle 3">
            <a:extLst>
              <a:ext uri="{FF2B5EF4-FFF2-40B4-BE49-F238E27FC236}">
                <a16:creationId xmlns:a16="http://schemas.microsoft.com/office/drawing/2014/main" id="{634AFE64-B9EB-382D-329D-392798103064}"/>
              </a:ext>
            </a:extLst>
          </p:cNvPr>
          <p:cNvSpPr txBox="1">
            <a:spLocks/>
          </p:cNvSpPr>
          <p:nvPr/>
        </p:nvSpPr>
        <p:spPr>
          <a:xfrm>
            <a:off x="582966" y="561802"/>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a:t>
            </a:r>
            <a:r>
              <a:rPr kumimoji="0" lang="en-GB"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Scrum Team Update Continued</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B1968F6-4664-5347-A772-96690CCBB09B}"/>
              </a:ext>
            </a:extLst>
          </p:cNvPr>
          <p:cNvSpPr txBox="1"/>
          <p:nvPr/>
        </p:nvSpPr>
        <p:spPr>
          <a:xfrm>
            <a:off x="588011" y="936934"/>
            <a:ext cx="1368153" cy="292388"/>
          </a:xfrm>
          <a:prstGeom prst="rect">
            <a:avLst/>
          </a:prstGeom>
          <a:noFill/>
        </p:spPr>
        <p:txBody>
          <a:bodyPr wrap="squar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Islam </a:t>
            </a:r>
            <a:endParaRPr lang="en-US" sz="1300" i="1">
              <a:solidFill>
                <a:srgbClr val="E5E5E8">
                  <a:lumMod val="75000"/>
                </a:srgbClr>
              </a:solidFill>
              <a:latin typeface="Georgia" panose="02040502050405020303" pitchFamily="18" charset="0"/>
            </a:endParaRPr>
          </a:p>
        </p:txBody>
      </p:sp>
      <p:graphicFrame>
        <p:nvGraphicFramePr>
          <p:cNvPr id="4" name="Table 3">
            <a:extLst>
              <a:ext uri="{FF2B5EF4-FFF2-40B4-BE49-F238E27FC236}">
                <a16:creationId xmlns:a16="http://schemas.microsoft.com/office/drawing/2014/main" id="{C923B835-57B0-B582-998D-3B5FA1C4C462}"/>
              </a:ext>
            </a:extLst>
          </p:cNvPr>
          <p:cNvGraphicFramePr>
            <a:graphicFrameLocks noGrp="1"/>
          </p:cNvGraphicFramePr>
          <p:nvPr>
            <p:extLst>
              <p:ext uri="{D42A27DB-BD31-4B8C-83A1-F6EECF244321}">
                <p14:modId xmlns:p14="http://schemas.microsoft.com/office/powerpoint/2010/main" val="3772737865"/>
              </p:ext>
            </p:extLst>
          </p:nvPr>
        </p:nvGraphicFramePr>
        <p:xfrm>
          <a:off x="589556" y="4633819"/>
          <a:ext cx="10851052" cy="1538694"/>
        </p:xfrm>
        <a:graphic>
          <a:graphicData uri="http://schemas.openxmlformats.org/drawingml/2006/table">
            <a:tbl>
              <a:tblPr firstRow="1" bandRow="1"/>
              <a:tblGrid>
                <a:gridCol w="503555">
                  <a:extLst>
                    <a:ext uri="{9D8B030D-6E8A-4147-A177-3AD203B41FA5}">
                      <a16:colId xmlns:a16="http://schemas.microsoft.com/office/drawing/2014/main" val="3480135164"/>
                    </a:ext>
                  </a:extLst>
                </a:gridCol>
                <a:gridCol w="4687203">
                  <a:extLst>
                    <a:ext uri="{9D8B030D-6E8A-4147-A177-3AD203B41FA5}">
                      <a16:colId xmlns:a16="http://schemas.microsoft.com/office/drawing/2014/main" val="196895808"/>
                    </a:ext>
                  </a:extLst>
                </a:gridCol>
                <a:gridCol w="4274130">
                  <a:extLst>
                    <a:ext uri="{9D8B030D-6E8A-4147-A177-3AD203B41FA5}">
                      <a16:colId xmlns:a16="http://schemas.microsoft.com/office/drawing/2014/main" val="3672697256"/>
                    </a:ext>
                  </a:extLst>
                </a:gridCol>
                <a:gridCol w="1386164">
                  <a:extLst>
                    <a:ext uri="{9D8B030D-6E8A-4147-A177-3AD203B41FA5}">
                      <a16:colId xmlns:a16="http://schemas.microsoft.com/office/drawing/2014/main" val="1954490851"/>
                    </a:ext>
                  </a:extLst>
                </a:gridCol>
              </a:tblGrid>
              <a:tr h="28901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*RAG</a:t>
                      </a:r>
                      <a:endParaRPr lang="en-US" sz="1000" b="1" kern="1200">
                        <a:solidFill>
                          <a:schemeClr val="bg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Description | Impacts</a:t>
                      </a:r>
                      <a:endParaRPr lang="en-US" sz="1000" b="1" kern="1200">
                        <a:solidFill>
                          <a:schemeClr val="bg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Options</a:t>
                      </a:r>
                      <a:endParaRPr lang="en-US" sz="1000" b="1" kern="1200">
                        <a:solidFill>
                          <a:schemeClr val="bg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latinLnBrk="0" hangingPunct="1"/>
                      <a:r>
                        <a:rPr lang="fr-FR" sz="1000" b="1" kern="1200">
                          <a:solidFill>
                            <a:schemeClr val="bg1"/>
                          </a:solidFill>
                          <a:latin typeface="+mn-lt"/>
                          <a:ea typeface="+mn-ea"/>
                          <a:cs typeface="+mn-cs"/>
                        </a:rPr>
                        <a:t>Owner</a:t>
                      </a:r>
                      <a:endParaRPr lang="en-US" sz="1000" b="1" kern="1200">
                        <a:solidFill>
                          <a:schemeClr val="bg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49955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1000" b="0" i="0" u="none" strike="noStrike" noProof="0">
                          <a:latin typeface="Ariel"/>
                        </a:rPr>
                        <a:t>R</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rtl="0" eaLnBrk="1" fontAlgn="ctr" latinLnBrk="0" hangingPunct="1">
                        <a:lnSpc>
                          <a:spcPct val="100000"/>
                        </a:lnSpc>
                        <a:spcBef>
                          <a:spcPts val="0"/>
                        </a:spcBef>
                        <a:spcAft>
                          <a:spcPts val="0"/>
                        </a:spcAft>
                        <a:buClrTx/>
                        <a:buSzTx/>
                        <a:buFontTx/>
                        <a:buNone/>
                      </a:pPr>
                      <a:r>
                        <a:rPr lang="en-US" sz="1000" u="none" strike="noStrike" kern="1200">
                          <a:solidFill>
                            <a:schemeClr val="dk1"/>
                          </a:solidFill>
                          <a:effectLst/>
                          <a:latin typeface="Arial"/>
                          <a:ea typeface="+mn-ea"/>
                          <a:cs typeface="Arial"/>
                        </a:rPr>
                        <a:t>Dev readiness for Sprint 1 is at risk. Planning meeting for sprint 1 will be done on 11 Jan and scrum teams are still short of 140 SP. If not ready before that then it will impact the scrum team commitments specially for Achievers team.</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l" rtl="0" eaLnBrk="1" fontAlgn="ctr" latinLnBrk="0" hangingPunct="1">
                        <a:buFont typeface="+mj-lt"/>
                        <a:buNone/>
                      </a:pPr>
                      <a:r>
                        <a:rPr lang="en-US" sz="1000" u="none" strike="noStrike" kern="1200">
                          <a:solidFill>
                            <a:schemeClr val="dk1"/>
                          </a:solidFill>
                          <a:effectLst/>
                          <a:latin typeface="Arial"/>
                          <a:ea typeface="+mn-ea"/>
                          <a:cs typeface="Arial"/>
                        </a:rPr>
                        <a:t>SM’s are publishing the RAG status of the features/stories with all the stakeholders to get the stories refined as soon as possible.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rtl="0" eaLnBrk="1" fontAlgn="ctr" latinLnBrk="0" hangingPunct="1"/>
                      <a:r>
                        <a:rPr lang="en-US" sz="1000" b="1" u="none" strike="noStrike" kern="1200">
                          <a:solidFill>
                            <a:schemeClr val="dk1"/>
                          </a:solidFill>
                          <a:effectLst/>
                          <a:latin typeface="Arial"/>
                          <a:ea typeface="+mn-ea"/>
                          <a:cs typeface="Arial"/>
                        </a:rPr>
                        <a:t>SM’s/functional/Arch team</a:t>
                      </a:r>
                    </a:p>
                  </a:txBody>
                  <a:tcPr marL="45720" marR="4572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1647609379"/>
                  </a:ext>
                </a:extLst>
              </a:tr>
              <a:tr h="499559">
                <a:tc>
                  <a:txBody>
                    <a:bodyPr/>
                    <a:lstStyle/>
                    <a:p>
                      <a:pPr lvl="0" algn="ctr">
                        <a:buNone/>
                      </a:pPr>
                      <a:r>
                        <a:rPr lang="en-US" sz="1000" b="0" i="0" u="none" strike="noStrike" noProof="0">
                          <a:latin typeface="Ariel"/>
                        </a:rPr>
                        <a:t>R</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l" rtl="0" eaLnBrk="1" fontAlgn="ctr" latinLnBrk="0" hangingPunct="1">
                        <a:lnSpc>
                          <a:spcPct val="100000"/>
                        </a:lnSpc>
                        <a:spcBef>
                          <a:spcPts val="0"/>
                        </a:spcBef>
                        <a:spcAft>
                          <a:spcPts val="0"/>
                        </a:spcAft>
                        <a:buClrTx/>
                        <a:buSzTx/>
                        <a:buFontTx/>
                        <a:buNone/>
                      </a:pPr>
                      <a:r>
                        <a:rPr lang="en-US" sz="1000" u="none" strike="noStrike" kern="1200">
                          <a:solidFill>
                            <a:schemeClr val="dk1"/>
                          </a:solidFill>
                          <a:effectLst/>
                          <a:latin typeface="Arial"/>
                          <a:ea typeface="+mn-ea"/>
                          <a:cs typeface="Arial"/>
                        </a:rPr>
                        <a:t>Out of 13 features related to Job Tracker functionality stories are available for just 3 features, for rest of the 10 features all development will be done in sprint 2 which is a risk due to internal dependencies story might be getting spilled over to April release. </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marL="0" lvl="0" indent="0" algn="l" rtl="0" eaLnBrk="1" fontAlgn="ctr" latinLnBrk="0" hangingPunct="1">
                        <a:buFont typeface="+mj-lt"/>
                        <a:buNone/>
                      </a:pPr>
                      <a:endParaRPr lang="en-US" sz="1000" u="none" strike="noStrike" kern="1200">
                        <a:solidFill>
                          <a:schemeClr val="dk1"/>
                        </a:solidFill>
                        <a:effectLst/>
                        <a:latin typeface="Arial"/>
                        <a:ea typeface="+mn-ea"/>
                        <a:cs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tc>
                  <a:txBody>
                    <a:bodyPr/>
                    <a:lstStyle/>
                    <a:p>
                      <a:pPr marL="0" lvl="0" algn="ctr" rtl="0" eaLnBrk="1" fontAlgn="ctr" latinLnBrk="0" hangingPunct="1"/>
                      <a:endParaRPr lang="en-US" sz="1000" b="1" u="none" strike="noStrike" kern="1200">
                        <a:solidFill>
                          <a:schemeClr val="dk1"/>
                        </a:solidFill>
                        <a:effectLst/>
                        <a:latin typeface="Arial"/>
                        <a:ea typeface="+mn-ea"/>
                        <a:cs typeface="Arial"/>
                      </a:endParaRPr>
                    </a:p>
                  </a:txBody>
                  <a:tcPr marL="45720" marR="4572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85000"/>
                      </a:srgbClr>
                    </a:solidFill>
                  </a:tcPr>
                </a:tc>
                <a:extLst>
                  <a:ext uri="{0D108BD9-81ED-4DB2-BD59-A6C34878D82A}">
                    <a16:rowId xmlns:a16="http://schemas.microsoft.com/office/drawing/2014/main" val="3955880774"/>
                  </a:ext>
                </a:extLst>
              </a:tr>
            </a:tbl>
          </a:graphicData>
        </a:graphic>
      </p:graphicFrame>
      <p:sp>
        <p:nvSpPr>
          <p:cNvPr id="5" name="Text">
            <a:extLst>
              <a:ext uri="{FF2B5EF4-FFF2-40B4-BE49-F238E27FC236}">
                <a16:creationId xmlns:a16="http://schemas.microsoft.com/office/drawing/2014/main" id="{412AB868-4060-BC38-147A-0707AB331A68}"/>
              </a:ext>
            </a:extLst>
          </p:cNvPr>
          <p:cNvSpPr>
            <a:spLocks noGrp="1"/>
          </p:cNvSpPr>
          <p:nvPr/>
        </p:nvSpPr>
        <p:spPr>
          <a:xfrm>
            <a:off x="588011" y="4329395"/>
            <a:ext cx="5569464" cy="265835"/>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Arial"/>
                <a:cs typeface="Arial"/>
              </a:rPr>
              <a:t>Risks/Issues/Decisions/Information Needed</a:t>
            </a:r>
          </a:p>
        </p:txBody>
      </p:sp>
      <p:sp>
        <p:nvSpPr>
          <p:cNvPr id="8" name="Text">
            <a:extLst>
              <a:ext uri="{FF2B5EF4-FFF2-40B4-BE49-F238E27FC236}">
                <a16:creationId xmlns:a16="http://schemas.microsoft.com/office/drawing/2014/main" id="{8EA209BA-7B60-CCA2-5341-B19E5423C6CB}"/>
              </a:ext>
            </a:extLst>
          </p:cNvPr>
          <p:cNvSpPr>
            <a:spLocks noGrp="1"/>
          </p:cNvSpPr>
          <p:nvPr/>
        </p:nvSpPr>
        <p:spPr>
          <a:xfrm>
            <a:off x="599249" y="1370291"/>
            <a:ext cx="1573070" cy="267280"/>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Arial"/>
                <a:cs typeface="Arial"/>
              </a:rPr>
              <a:t>Stories – CT2</a:t>
            </a:r>
            <a:r>
              <a:rPr lang="en-US" sz="1050" b="1" kern="0">
                <a:solidFill>
                  <a:srgbClr val="FFFFFF"/>
                </a:solidFill>
                <a:latin typeface="Arial"/>
                <a:cs typeface="Arial"/>
              </a:rPr>
              <a:t>3</a:t>
            </a:r>
            <a:endParaRPr kumimoji="0" lang="en-US" sz="1050" b="1" i="0" u="none" strike="noStrike" kern="0" cap="none" spc="0" normalizeH="0" baseline="0" noProof="0">
              <a:ln>
                <a:noFill/>
              </a:ln>
              <a:solidFill>
                <a:srgbClr val="FFFFFF"/>
              </a:solidFill>
              <a:effectLst/>
              <a:uLnTx/>
              <a:uFillTx/>
              <a:latin typeface="Arial"/>
              <a:cs typeface="Arial"/>
            </a:endParaRPr>
          </a:p>
        </p:txBody>
      </p:sp>
      <p:sp>
        <p:nvSpPr>
          <p:cNvPr id="9" name="Text">
            <a:extLst>
              <a:ext uri="{FF2B5EF4-FFF2-40B4-BE49-F238E27FC236}">
                <a16:creationId xmlns:a16="http://schemas.microsoft.com/office/drawing/2014/main" id="{D9FFB123-D4D7-6DA0-5869-03F096E90961}"/>
              </a:ext>
            </a:extLst>
          </p:cNvPr>
          <p:cNvSpPr>
            <a:spLocks noGrp="1"/>
          </p:cNvSpPr>
          <p:nvPr/>
        </p:nvSpPr>
        <p:spPr>
          <a:xfrm>
            <a:off x="564182" y="2514600"/>
            <a:ext cx="10846366" cy="1698171"/>
          </a:xfrm>
          <a:prstGeom prst="rect">
            <a:avLst/>
          </a:prstGeom>
          <a:solidFill>
            <a:srgbClr val="E5E5E8"/>
          </a:solidFill>
          <a:ln>
            <a:solidFill>
              <a:srgbClr val="7030A0"/>
            </a:solidFill>
          </a:ln>
        </p:spPr>
        <p:txBody>
          <a:bodyPr wrap="square" lIns="36000" tIns="36000" rIns="36000" bIns="36000" rtlCol="0" anchor="t"/>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Arial"/>
                <a:cs typeface="Arial"/>
              </a:rPr>
              <a:t>Key Updates</a:t>
            </a:r>
          </a:p>
          <a:p>
            <a:pPr marL="0" marR="0" lvl="0" indent="0" defTabSz="914400" eaLnBrk="1" fontAlgn="auto" latinLnBrk="0" hangingPunct="1">
              <a:lnSpc>
                <a:spcPct val="150000"/>
              </a:lnSpc>
              <a:spcBef>
                <a:spcPts val="0"/>
              </a:spcBef>
              <a:spcAft>
                <a:spcPts val="0"/>
              </a:spcAft>
              <a:buClrTx/>
              <a:buSzTx/>
              <a:buFontTx/>
              <a:buNone/>
              <a:tabLst/>
              <a:defRPr/>
            </a:pPr>
            <a:endParaRPr lang="en-US" sz="1050">
              <a:solidFill>
                <a:srgbClr val="000000"/>
              </a:solidFill>
              <a:latin typeface="Arial"/>
              <a:ea typeface="+mn-lt"/>
              <a:cs typeface="Arial"/>
            </a:endParaRPr>
          </a:p>
          <a:p>
            <a:pPr marL="0" marR="0" lvl="0" indent="0" defTabSz="914400" eaLnBrk="1" fontAlgn="auto" latinLnBrk="0" hangingPunct="1">
              <a:lnSpc>
                <a:spcPct val="150000"/>
              </a:lnSpc>
              <a:spcBef>
                <a:spcPts val="0"/>
              </a:spcBef>
              <a:spcAft>
                <a:spcPts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Arial"/>
                <a:cs typeface="Arial"/>
              </a:rPr>
              <a:t> </a:t>
            </a:r>
            <a:endParaRPr kumimoji="0" lang="en-US" sz="1050" b="0" i="0" u="none" strike="noStrike" kern="0" cap="none" spc="0" normalizeH="0" baseline="0" noProof="0">
              <a:ln>
                <a:noFill/>
              </a:ln>
              <a:solidFill>
                <a:srgbClr val="000000"/>
              </a:solidFill>
              <a:effectLst/>
              <a:uLnTx/>
              <a:uFillTx/>
              <a:latin typeface="Arial"/>
              <a:ea typeface="+mn-lt"/>
              <a:cs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Arial"/>
              <a:ea typeface="+mn-lt"/>
              <a:cs typeface="Arial"/>
            </a:endParaRPr>
          </a:p>
          <a:p>
            <a:pPr marL="228600" marR="0" lvl="0" indent="-228600" defTabSz="914400" eaLnBrk="1" fontAlgn="auto" latinLnBrk="0" hangingPunct="1">
              <a:lnSpc>
                <a:spcPct val="100000"/>
              </a:lnSpc>
              <a:spcBef>
                <a:spcPts val="0"/>
              </a:spcBef>
              <a:spcAft>
                <a:spcPts val="0"/>
              </a:spcAft>
              <a:buClrTx/>
              <a:buSzTx/>
              <a:buFont typeface="+mj-lt"/>
              <a:buAutoNum type="arabicPeriod"/>
              <a:tabLst/>
              <a:defRPr/>
            </a:pPr>
            <a:endParaRPr kumimoji="0" lang="en-US" sz="1050" b="0" i="0" u="none" strike="noStrike" kern="0" cap="none" spc="0" normalizeH="0" baseline="0" noProof="0">
              <a:ln>
                <a:noFill/>
              </a:ln>
              <a:solidFill>
                <a:srgbClr val="000000"/>
              </a:solidFill>
              <a:effectLst/>
              <a:uLnTx/>
              <a:uFillTx/>
              <a:latin typeface="Arial"/>
              <a:ea typeface="+mn-lt"/>
              <a:cs typeface="Arial"/>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solidFill>
              <a:effectLst/>
              <a:uLnTx/>
              <a:uFillTx/>
              <a:latin typeface="Arial"/>
              <a:ea typeface="+mn-lt"/>
              <a:cs typeface="Arial"/>
            </a:endParaRPr>
          </a:p>
        </p:txBody>
      </p:sp>
      <p:sp>
        <p:nvSpPr>
          <p:cNvPr id="10" name="TextBox 9">
            <a:extLst>
              <a:ext uri="{FF2B5EF4-FFF2-40B4-BE49-F238E27FC236}">
                <a16:creationId xmlns:a16="http://schemas.microsoft.com/office/drawing/2014/main" id="{F8E4AB14-034E-2D39-E521-2355CA559DA0}"/>
              </a:ext>
            </a:extLst>
          </p:cNvPr>
          <p:cNvSpPr txBox="1"/>
          <p:nvPr/>
        </p:nvSpPr>
        <p:spPr>
          <a:xfrm>
            <a:off x="8929918" y="6573589"/>
            <a:ext cx="2967442"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graphicFrame>
        <p:nvGraphicFramePr>
          <p:cNvPr id="13" name="Table 12">
            <a:extLst>
              <a:ext uri="{FF2B5EF4-FFF2-40B4-BE49-F238E27FC236}">
                <a16:creationId xmlns:a16="http://schemas.microsoft.com/office/drawing/2014/main" id="{B890A187-6528-C51E-3535-6AEB1ECE208B}"/>
              </a:ext>
            </a:extLst>
          </p:cNvPr>
          <p:cNvGraphicFramePr>
            <a:graphicFrameLocks noGrp="1"/>
          </p:cNvGraphicFramePr>
          <p:nvPr>
            <p:extLst>
              <p:ext uri="{D42A27DB-BD31-4B8C-83A1-F6EECF244321}">
                <p14:modId xmlns:p14="http://schemas.microsoft.com/office/powerpoint/2010/main" val="2466996444"/>
              </p:ext>
            </p:extLst>
          </p:nvPr>
        </p:nvGraphicFramePr>
        <p:xfrm>
          <a:off x="569690" y="1681093"/>
          <a:ext cx="10846365" cy="741609"/>
        </p:xfrm>
        <a:graphic>
          <a:graphicData uri="http://schemas.openxmlformats.org/drawingml/2006/table">
            <a:tbl>
              <a:tblPr firstRow="1" bandRow="1"/>
              <a:tblGrid>
                <a:gridCol w="467361">
                  <a:extLst>
                    <a:ext uri="{9D8B030D-6E8A-4147-A177-3AD203B41FA5}">
                      <a16:colId xmlns:a16="http://schemas.microsoft.com/office/drawing/2014/main" val="1273383113"/>
                    </a:ext>
                  </a:extLst>
                </a:gridCol>
                <a:gridCol w="1175753">
                  <a:extLst>
                    <a:ext uri="{9D8B030D-6E8A-4147-A177-3AD203B41FA5}">
                      <a16:colId xmlns:a16="http://schemas.microsoft.com/office/drawing/2014/main" val="196895808"/>
                    </a:ext>
                  </a:extLst>
                </a:gridCol>
                <a:gridCol w="613767">
                  <a:extLst>
                    <a:ext uri="{9D8B030D-6E8A-4147-A177-3AD203B41FA5}">
                      <a16:colId xmlns:a16="http://schemas.microsoft.com/office/drawing/2014/main" val="3203405980"/>
                    </a:ext>
                  </a:extLst>
                </a:gridCol>
                <a:gridCol w="962997">
                  <a:extLst>
                    <a:ext uri="{9D8B030D-6E8A-4147-A177-3AD203B41FA5}">
                      <a16:colId xmlns:a16="http://schemas.microsoft.com/office/drawing/2014/main" val="1021428407"/>
                    </a:ext>
                  </a:extLst>
                </a:gridCol>
                <a:gridCol w="895813">
                  <a:extLst>
                    <a:ext uri="{9D8B030D-6E8A-4147-A177-3AD203B41FA5}">
                      <a16:colId xmlns:a16="http://schemas.microsoft.com/office/drawing/2014/main" val="1415179673"/>
                    </a:ext>
                  </a:extLst>
                </a:gridCol>
                <a:gridCol w="940602">
                  <a:extLst>
                    <a:ext uri="{9D8B030D-6E8A-4147-A177-3AD203B41FA5}">
                      <a16:colId xmlns:a16="http://schemas.microsoft.com/office/drawing/2014/main" val="708708316"/>
                    </a:ext>
                  </a:extLst>
                </a:gridCol>
                <a:gridCol w="862219">
                  <a:extLst>
                    <a:ext uri="{9D8B030D-6E8A-4147-A177-3AD203B41FA5}">
                      <a16:colId xmlns:a16="http://schemas.microsoft.com/office/drawing/2014/main" val="358213345"/>
                    </a:ext>
                  </a:extLst>
                </a:gridCol>
                <a:gridCol w="940602">
                  <a:extLst>
                    <a:ext uri="{9D8B030D-6E8A-4147-A177-3AD203B41FA5}">
                      <a16:colId xmlns:a16="http://schemas.microsoft.com/office/drawing/2014/main" val="996252262"/>
                    </a:ext>
                  </a:extLst>
                </a:gridCol>
                <a:gridCol w="828625">
                  <a:extLst>
                    <a:ext uri="{9D8B030D-6E8A-4147-A177-3AD203B41FA5}">
                      <a16:colId xmlns:a16="http://schemas.microsoft.com/office/drawing/2014/main" val="3182714953"/>
                    </a:ext>
                  </a:extLst>
                </a:gridCol>
                <a:gridCol w="515092">
                  <a:extLst>
                    <a:ext uri="{9D8B030D-6E8A-4147-A177-3AD203B41FA5}">
                      <a16:colId xmlns:a16="http://schemas.microsoft.com/office/drawing/2014/main" val="3297885207"/>
                    </a:ext>
                  </a:extLst>
                </a:gridCol>
                <a:gridCol w="481499">
                  <a:extLst>
                    <a:ext uri="{9D8B030D-6E8A-4147-A177-3AD203B41FA5}">
                      <a16:colId xmlns:a16="http://schemas.microsoft.com/office/drawing/2014/main" val="4050985629"/>
                    </a:ext>
                  </a:extLst>
                </a:gridCol>
                <a:gridCol w="929404">
                  <a:extLst>
                    <a:ext uri="{9D8B030D-6E8A-4147-A177-3AD203B41FA5}">
                      <a16:colId xmlns:a16="http://schemas.microsoft.com/office/drawing/2014/main" val="2111716857"/>
                    </a:ext>
                  </a:extLst>
                </a:gridCol>
                <a:gridCol w="571081">
                  <a:extLst>
                    <a:ext uri="{9D8B030D-6E8A-4147-A177-3AD203B41FA5}">
                      <a16:colId xmlns:a16="http://schemas.microsoft.com/office/drawing/2014/main" val="1788582872"/>
                    </a:ext>
                  </a:extLst>
                </a:gridCol>
                <a:gridCol w="661550">
                  <a:extLst>
                    <a:ext uri="{9D8B030D-6E8A-4147-A177-3AD203B41FA5}">
                      <a16:colId xmlns:a16="http://schemas.microsoft.com/office/drawing/2014/main" val="3792608906"/>
                    </a:ext>
                  </a:extLst>
                </a:gridCol>
              </a:tblGrid>
              <a:tr h="46339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a:solidFill>
                            <a:srgbClr val="FFFFFF"/>
                          </a:solidFill>
                          <a:effectLst/>
                        </a:rPr>
                        <a:t>New</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User story writing – Business</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UX Design</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User story writing -  Arch</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a:solidFill>
                            <a:srgbClr val="FFFFFF"/>
                          </a:solidFill>
                          <a:effectLst/>
                        </a:rPr>
                        <a:t>Ready for Approval</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Ready for Tech Review</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Ready for Refinement</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Ready for Development</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Under Development</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Under QA</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Ready for UAT</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Released/Ready For Release</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Blocked</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t"/>
                      <a:r>
                        <a:rPr lang="en-IN" sz="1000" b="1" u="none" strike="noStrike">
                          <a:solidFill>
                            <a:schemeClr val="bg1"/>
                          </a:solidFill>
                          <a:effectLst/>
                        </a:rPr>
                        <a:t>Total</a:t>
                      </a:r>
                      <a:endParaRPr lang="en-IN" sz="1000" b="1" i="0" u="none" strike="noStrike">
                        <a:solidFill>
                          <a:schemeClr val="bg1"/>
                        </a:solidFill>
                        <a:effectLst/>
                        <a:latin typeface="Calibri" panose="020F050202020403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27821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45</a:t>
                      </a:r>
                    </a:p>
                  </a:txBody>
                  <a:tcPr marL="6350" marR="6350" marT="6350" anchor="b">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14</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0</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0</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1</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11</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28</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11</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37</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74</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24</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456/28</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fontAlgn="ctr"/>
                      <a:r>
                        <a:rPr lang="en-IN" sz="1100" b="0" i="0" u="none" strike="noStrike">
                          <a:solidFill>
                            <a:srgbClr val="000000"/>
                          </a:solidFill>
                          <a:effectLst/>
                          <a:latin typeface="Calibri"/>
                        </a:rPr>
                        <a:t>7</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IN" sz="1100" b="0" i="0" u="none" strike="noStrike">
                          <a:solidFill>
                            <a:srgbClr val="000000"/>
                          </a:solidFill>
                          <a:effectLst/>
                          <a:latin typeface="Calibri"/>
                        </a:rPr>
                        <a:t>736</a:t>
                      </a:r>
                    </a:p>
                  </a:txBody>
                  <a:tcPr marL="6350" marR="6350" marT="6350" anchor="b">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12229743"/>
                  </a:ext>
                </a:extLst>
              </a:tr>
            </a:tbl>
          </a:graphicData>
        </a:graphic>
      </p:graphicFrame>
    </p:spTree>
    <p:extLst>
      <p:ext uri="{BB962C8B-B14F-4D97-AF65-F5344CB8AC3E}">
        <p14:creationId xmlns:p14="http://schemas.microsoft.com/office/powerpoint/2010/main" val="103335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a:extLst>
              <a:ext uri="{FF2B5EF4-FFF2-40B4-BE49-F238E27FC236}">
                <a16:creationId xmlns:a16="http://schemas.microsoft.com/office/drawing/2014/main" id="{9B441534-64CF-0502-A3EC-FA3C52AB1476}"/>
              </a:ext>
            </a:extLst>
          </p:cNvPr>
          <p:cNvGraphicFramePr>
            <a:graphicFrameLocks/>
          </p:cNvGraphicFramePr>
          <p:nvPr>
            <p:extLst>
              <p:ext uri="{D42A27DB-BD31-4B8C-83A1-F6EECF244321}">
                <p14:modId xmlns:p14="http://schemas.microsoft.com/office/powerpoint/2010/main" val="429861163"/>
              </p:ext>
            </p:extLst>
          </p:nvPr>
        </p:nvGraphicFramePr>
        <p:xfrm>
          <a:off x="589629" y="4037790"/>
          <a:ext cx="3887868" cy="2391016"/>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Rectangle 1">
            <a:extLst>
              <a:ext uri="{FF2B5EF4-FFF2-40B4-BE49-F238E27FC236}">
                <a16:creationId xmlns:a16="http://schemas.microsoft.com/office/drawing/2014/main" id="{2D0334D3-405A-E987-BC7A-AB51B478CF5B}"/>
              </a:ext>
            </a:extLst>
          </p:cNvPr>
          <p:cNvSpPr/>
          <p:nvPr/>
        </p:nvSpPr>
        <p:spPr>
          <a:xfrm>
            <a:off x="208102" y="1119545"/>
            <a:ext cx="11750211" cy="5333526"/>
          </a:xfrm>
          <a:prstGeom prst="rect">
            <a:avLst/>
          </a:prstGeom>
          <a:noFill/>
          <a:ln w="12700" cap="flat" cmpd="sng" algn="ctr">
            <a:solidFill>
              <a:srgbClr val="6D40A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a:ln>
                  <a:noFill/>
                </a:ln>
                <a:solidFill>
                  <a:srgbClr val="FFFFFF"/>
                </a:solidFill>
                <a:effectLst/>
                <a:uLnTx/>
                <a:uFillTx/>
                <a:latin typeface="Calibri" panose="020F0502020204030204"/>
                <a:ea typeface="+mn-ea"/>
                <a:cs typeface="+mn-cs"/>
              </a:rPr>
              <a:t> 	</a:t>
            </a:r>
          </a:p>
        </p:txBody>
      </p:sp>
      <p:sp>
        <p:nvSpPr>
          <p:cNvPr id="3" name="Title 3">
            <a:extLst>
              <a:ext uri="{FF2B5EF4-FFF2-40B4-BE49-F238E27FC236}">
                <a16:creationId xmlns:a16="http://schemas.microsoft.com/office/drawing/2014/main" id="{4DF1E1F3-CA43-7D72-F0A2-579E601BC6DA}"/>
              </a:ext>
            </a:extLst>
          </p:cNvPr>
          <p:cNvSpPr txBox="1">
            <a:spLocks/>
          </p:cNvSpPr>
          <p:nvPr/>
        </p:nvSpPr>
        <p:spPr>
          <a:xfrm>
            <a:off x="632189" y="441757"/>
            <a:ext cx="3778698" cy="4185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r>
              <a:rPr lang="de-CH" sz="2500">
                <a:solidFill>
                  <a:srgbClr val="000000"/>
                </a:solidFill>
                <a:latin typeface="Georgia"/>
              </a:rPr>
              <a:t>CT&amp;M Dev:</a:t>
            </a:r>
            <a:r>
              <a:rPr lang="de-CH" sz="2500" i="1">
                <a:solidFill>
                  <a:srgbClr val="000000"/>
                </a:solidFill>
                <a:latin typeface="Georgia"/>
              </a:rPr>
              <a:t> </a:t>
            </a:r>
            <a:r>
              <a:rPr lang="en-GB" sz="2500" i="1">
                <a:solidFill>
                  <a:srgbClr val="000000"/>
                </a:solidFill>
                <a:latin typeface="Georgia"/>
              </a:rPr>
              <a:t>KPI Update </a:t>
            </a:r>
            <a:endParaRPr lang="en-US" sz="2500" i="1">
              <a:solidFill>
                <a:srgbClr val="000000"/>
              </a:solidFill>
              <a:latin typeface="Georgia"/>
            </a:endParaRPr>
          </a:p>
        </p:txBody>
      </p:sp>
      <p:sp>
        <p:nvSpPr>
          <p:cNvPr id="4" name="TextBox 3">
            <a:extLst>
              <a:ext uri="{FF2B5EF4-FFF2-40B4-BE49-F238E27FC236}">
                <a16:creationId xmlns:a16="http://schemas.microsoft.com/office/drawing/2014/main" id="{9ABE043A-8415-B303-EDAD-D99C8343801E}"/>
              </a:ext>
            </a:extLst>
          </p:cNvPr>
          <p:cNvSpPr txBox="1"/>
          <p:nvPr/>
        </p:nvSpPr>
        <p:spPr>
          <a:xfrm>
            <a:off x="589628" y="818303"/>
            <a:ext cx="612668" cy="292388"/>
          </a:xfrm>
          <a:prstGeom prst="rect">
            <a:avLst/>
          </a:prstGeom>
          <a:noFill/>
        </p:spPr>
        <p:txBody>
          <a:bodyPr wrap="none" lIns="91440" tIns="45720" rIns="91440" bIns="45720" rtlCol="0" anchor="t">
            <a:spAutoFit/>
          </a:bodyPr>
          <a:lstStyle/>
          <a:p>
            <a:pPr>
              <a:defRPr/>
            </a:pPr>
            <a:r>
              <a:rPr lang="it-IT" sz="1300" i="1">
                <a:solidFill>
                  <a:srgbClr val="FFFFFF">
                    <a:lumMod val="65000"/>
                  </a:srgbClr>
                </a:solidFill>
                <a:latin typeface="Georgia"/>
              </a:rPr>
              <a:t>Islam</a:t>
            </a:r>
            <a:endParaRPr lang="en-US" sz="1300" i="1">
              <a:solidFill>
                <a:srgbClr val="FFFFFF">
                  <a:lumMod val="65000"/>
                </a:srgbClr>
              </a:solidFill>
              <a:latin typeface="Georgia" panose="02040502050405020303" pitchFamily="18" charset="0"/>
            </a:endParaRPr>
          </a:p>
        </p:txBody>
      </p:sp>
      <p:sp>
        <p:nvSpPr>
          <p:cNvPr id="5" name="TextBox 4">
            <a:extLst>
              <a:ext uri="{FF2B5EF4-FFF2-40B4-BE49-F238E27FC236}">
                <a16:creationId xmlns:a16="http://schemas.microsoft.com/office/drawing/2014/main" id="{FB2C99BB-1F23-88C5-2466-3DF72B5F166E}"/>
              </a:ext>
            </a:extLst>
          </p:cNvPr>
          <p:cNvSpPr txBox="1"/>
          <p:nvPr/>
        </p:nvSpPr>
        <p:spPr>
          <a:xfrm>
            <a:off x="9138262" y="6501339"/>
            <a:ext cx="2967442"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5"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AA062FFA-42E7-D27C-6274-D1CD5BB058C1}"/>
              </a:ext>
            </a:extLst>
          </p:cNvPr>
          <p:cNvSpPr txBox="1"/>
          <p:nvPr/>
        </p:nvSpPr>
        <p:spPr>
          <a:xfrm>
            <a:off x="1363833" y="1226494"/>
            <a:ext cx="322608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rPr>
              <a:t>Dev Readiness *RAG Status</a:t>
            </a:r>
            <a:endParaRPr kumimoji="0" lang="en-IN" sz="1800" b="1" i="0" u="none" strike="noStrike" kern="0" cap="none" spc="0" normalizeH="0" baseline="0" noProof="0">
              <a:ln>
                <a:noFill/>
              </a:ln>
              <a:solidFill>
                <a:srgbClr val="000000"/>
              </a:solidFill>
              <a:effectLst/>
              <a:uLnTx/>
              <a:uFillTx/>
            </a:endParaRPr>
          </a:p>
        </p:txBody>
      </p:sp>
      <p:cxnSp>
        <p:nvCxnSpPr>
          <p:cNvPr id="8" name="Straight Connector 7">
            <a:extLst>
              <a:ext uri="{FF2B5EF4-FFF2-40B4-BE49-F238E27FC236}">
                <a16:creationId xmlns:a16="http://schemas.microsoft.com/office/drawing/2014/main" id="{006A98DD-9D44-53C9-FDF2-3CD5720F1734}"/>
              </a:ext>
            </a:extLst>
          </p:cNvPr>
          <p:cNvCxnSpPr>
            <a:cxnSpLocks/>
          </p:cNvCxnSpPr>
          <p:nvPr/>
        </p:nvCxnSpPr>
        <p:spPr>
          <a:xfrm>
            <a:off x="5203245" y="1128254"/>
            <a:ext cx="0" cy="2787563"/>
          </a:xfrm>
          <a:prstGeom prst="line">
            <a:avLst/>
          </a:prstGeom>
          <a:noFill/>
          <a:ln w="6350" cap="flat" cmpd="sng" algn="ctr">
            <a:solidFill>
              <a:srgbClr val="6D40A7"/>
            </a:solidFill>
            <a:prstDash val="solid"/>
            <a:miter lim="800000"/>
          </a:ln>
          <a:effectLst/>
        </p:spPr>
      </p:cxnSp>
      <p:sp>
        <p:nvSpPr>
          <p:cNvPr id="9" name="Rectangle 8">
            <a:extLst>
              <a:ext uri="{FF2B5EF4-FFF2-40B4-BE49-F238E27FC236}">
                <a16:creationId xmlns:a16="http://schemas.microsoft.com/office/drawing/2014/main" id="{010CAF24-E26A-BB31-2973-7443D695AD23}"/>
              </a:ext>
            </a:extLst>
          </p:cNvPr>
          <p:cNvSpPr/>
          <p:nvPr/>
        </p:nvSpPr>
        <p:spPr>
          <a:xfrm>
            <a:off x="1559242" y="3388850"/>
            <a:ext cx="605618" cy="207314"/>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&gt;=90%</a:t>
            </a:r>
            <a:endParaRPr kumimoji="0" lang="en-IN" sz="11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C5D457F4-0E22-980E-2F49-4F2F8EE29DEA}"/>
              </a:ext>
            </a:extLst>
          </p:cNvPr>
          <p:cNvSpPr/>
          <p:nvPr/>
        </p:nvSpPr>
        <p:spPr>
          <a:xfrm>
            <a:off x="2153186" y="3385915"/>
            <a:ext cx="1100301" cy="205600"/>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mn-ea"/>
                <a:cs typeface="+mn-cs"/>
              </a:rPr>
              <a:t>70% - 89%</a:t>
            </a:r>
            <a:endParaRPr kumimoji="0" lang="en-IN"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5682827-F91C-3BB1-EEAB-4F7EFD23E81A}"/>
              </a:ext>
            </a:extLst>
          </p:cNvPr>
          <p:cNvSpPr/>
          <p:nvPr/>
        </p:nvSpPr>
        <p:spPr>
          <a:xfrm>
            <a:off x="3251438" y="3388316"/>
            <a:ext cx="605618" cy="207847"/>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mn-ea"/>
                <a:cs typeface="+mn-cs"/>
              </a:rPr>
              <a:t>&lt; 70%</a:t>
            </a:r>
            <a:endParaRPr kumimoji="0" lang="en-IN"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DDBE2E53-11FE-0271-AD6C-B33478AFCE68}"/>
              </a:ext>
            </a:extLst>
          </p:cNvPr>
          <p:cNvSpPr txBox="1"/>
          <p:nvPr/>
        </p:nvSpPr>
        <p:spPr>
          <a:xfrm>
            <a:off x="6528683" y="1119915"/>
            <a:ext cx="4850295" cy="277485"/>
          </a:xfrm>
          <a:prstGeom prst="rect">
            <a:avLst/>
          </a:prstGeom>
          <a:noFill/>
        </p:spPr>
        <p:txBody>
          <a:bodyPr wrap="square" rtlCol="0">
            <a:spAutoFit/>
          </a:bodyPr>
          <a:lstStyle>
            <a:defPPr>
              <a:defRPr lang="en-US"/>
            </a:defPPr>
            <a:lvl1pPr>
              <a:defRPr sz="2000" b="1"/>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rPr>
              <a:t>Automation Coverage Status (Regression bucket)</a:t>
            </a:r>
            <a:endParaRPr kumimoji="0" lang="en-IN" sz="1800" b="1" i="0" u="none" strike="noStrike" kern="0" cap="none" spc="0" normalizeH="0" baseline="0" noProof="0">
              <a:ln>
                <a:noFill/>
              </a:ln>
              <a:solidFill>
                <a:srgbClr val="000000"/>
              </a:solidFill>
              <a:effectLst/>
              <a:uLnTx/>
              <a:uFillTx/>
            </a:endParaRPr>
          </a:p>
        </p:txBody>
      </p:sp>
      <p:cxnSp>
        <p:nvCxnSpPr>
          <p:cNvPr id="17" name="Straight Connector 16">
            <a:extLst>
              <a:ext uri="{FF2B5EF4-FFF2-40B4-BE49-F238E27FC236}">
                <a16:creationId xmlns:a16="http://schemas.microsoft.com/office/drawing/2014/main" id="{A399DB3B-A7CE-A202-CC95-FE85395DBC36}"/>
              </a:ext>
            </a:extLst>
          </p:cNvPr>
          <p:cNvCxnSpPr>
            <a:cxnSpLocks/>
          </p:cNvCxnSpPr>
          <p:nvPr/>
        </p:nvCxnSpPr>
        <p:spPr>
          <a:xfrm>
            <a:off x="7795791" y="3931105"/>
            <a:ext cx="0" cy="2521966"/>
          </a:xfrm>
          <a:prstGeom prst="line">
            <a:avLst/>
          </a:prstGeom>
          <a:noFill/>
          <a:ln w="6350" cap="flat" cmpd="sng" algn="ctr">
            <a:solidFill>
              <a:srgbClr val="6D40A7"/>
            </a:solidFill>
            <a:prstDash val="solid"/>
            <a:miter lim="800000"/>
          </a:ln>
          <a:effectLst/>
        </p:spPr>
      </p:cxnSp>
      <p:sp>
        <p:nvSpPr>
          <p:cNvPr id="18" name="TextBox 17">
            <a:extLst>
              <a:ext uri="{FF2B5EF4-FFF2-40B4-BE49-F238E27FC236}">
                <a16:creationId xmlns:a16="http://schemas.microsoft.com/office/drawing/2014/main" id="{230B88F0-9E7E-5203-5BE6-7C17CEA311BD}"/>
              </a:ext>
            </a:extLst>
          </p:cNvPr>
          <p:cNvSpPr txBox="1"/>
          <p:nvPr/>
        </p:nvSpPr>
        <p:spPr>
          <a:xfrm>
            <a:off x="8731744" y="3980421"/>
            <a:ext cx="2095490" cy="307777"/>
          </a:xfrm>
          <a:prstGeom prst="rect">
            <a:avLst/>
          </a:prstGeom>
          <a:noFill/>
        </p:spPr>
        <p:txBody>
          <a:bodyPr wrap="square" lIns="91440" tIns="45720" rIns="91440" bIns="45720" rtlCol="0" anchor="t">
            <a:spAutoFit/>
          </a:bodyPr>
          <a:lstStyle>
            <a:defPPr>
              <a:defRPr lang="en-US"/>
            </a:defPPr>
            <a:lvl1pPr>
              <a:defRPr sz="2000" b="1"/>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UAT Defects Leakage</a:t>
            </a:r>
            <a:endParaRPr kumimoji="0" lang="en-IN" sz="1400" b="1" i="0" u="none" strike="noStrike" kern="0" cap="none" spc="0" normalizeH="0" baseline="0" noProof="0">
              <a:ln>
                <a:noFill/>
              </a:ln>
              <a:solidFill>
                <a:srgbClr val="000000"/>
              </a:solidFill>
              <a:effectLst/>
              <a:uLnTx/>
              <a:uFillTx/>
            </a:endParaRPr>
          </a:p>
        </p:txBody>
      </p:sp>
      <p:sp>
        <p:nvSpPr>
          <p:cNvPr id="19" name="Rectangle 18">
            <a:extLst>
              <a:ext uri="{FF2B5EF4-FFF2-40B4-BE49-F238E27FC236}">
                <a16:creationId xmlns:a16="http://schemas.microsoft.com/office/drawing/2014/main" id="{7181801D-CB0E-351D-D682-106C2C086FAA}"/>
              </a:ext>
            </a:extLst>
          </p:cNvPr>
          <p:cNvSpPr/>
          <p:nvPr/>
        </p:nvSpPr>
        <p:spPr>
          <a:xfrm>
            <a:off x="8532644" y="6128420"/>
            <a:ext cx="605618" cy="240621"/>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&lt; 6%</a:t>
            </a:r>
          </a:p>
        </p:txBody>
      </p:sp>
      <p:sp>
        <p:nvSpPr>
          <p:cNvPr id="20" name="Rectangle 19">
            <a:extLst>
              <a:ext uri="{FF2B5EF4-FFF2-40B4-BE49-F238E27FC236}">
                <a16:creationId xmlns:a16="http://schemas.microsoft.com/office/drawing/2014/main" id="{B722797F-6D81-BB2A-592E-574AF4F79D42}"/>
              </a:ext>
            </a:extLst>
          </p:cNvPr>
          <p:cNvSpPr/>
          <p:nvPr/>
        </p:nvSpPr>
        <p:spPr>
          <a:xfrm>
            <a:off x="9142840" y="6125486"/>
            <a:ext cx="1100301" cy="240621"/>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mn-ea"/>
                <a:cs typeface="+mn-cs"/>
              </a:rPr>
              <a:t>6% - 10 %</a:t>
            </a:r>
            <a:endParaRPr kumimoji="0" lang="en-IN"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6A887155-3D64-25BB-12A6-86B66EE6479D}"/>
              </a:ext>
            </a:extLst>
          </p:cNvPr>
          <p:cNvSpPr/>
          <p:nvPr/>
        </p:nvSpPr>
        <p:spPr>
          <a:xfrm>
            <a:off x="10241092" y="6127887"/>
            <a:ext cx="605618" cy="240621"/>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mn-ea"/>
                <a:cs typeface="+mn-cs"/>
              </a:rPr>
              <a:t>&gt; 10%</a:t>
            </a:r>
            <a:endParaRPr kumimoji="0" lang="en-IN"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0696A143-E67B-E187-8945-8D29A95BE990}"/>
              </a:ext>
            </a:extLst>
          </p:cNvPr>
          <p:cNvSpPr txBox="1"/>
          <p:nvPr/>
        </p:nvSpPr>
        <p:spPr>
          <a:xfrm>
            <a:off x="5270202" y="4037790"/>
            <a:ext cx="2317333" cy="307777"/>
          </a:xfrm>
          <a:prstGeom prst="rect">
            <a:avLst/>
          </a:prstGeom>
          <a:noFill/>
        </p:spPr>
        <p:txBody>
          <a:bodyPr wrap="square" rtlCol="0">
            <a:spAutoFit/>
          </a:bodyPr>
          <a:lstStyle>
            <a:defPPr>
              <a:defRPr lang="en-US"/>
            </a:defPPr>
            <a:lvl1pPr>
              <a:defRPr sz="2000" b="1"/>
            </a:lvl1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rPr>
              <a:t>Unit Test Code Coverage</a:t>
            </a:r>
            <a:endParaRPr kumimoji="0" lang="en-IN" sz="1400" b="1" i="0" u="none" strike="noStrike" kern="0" cap="none" spc="0" normalizeH="0" baseline="0" noProof="0">
              <a:ln>
                <a:noFill/>
              </a:ln>
              <a:solidFill>
                <a:srgbClr val="000000"/>
              </a:solidFill>
              <a:effectLst/>
              <a:uLnTx/>
              <a:uFillTx/>
            </a:endParaRPr>
          </a:p>
        </p:txBody>
      </p:sp>
      <p:sp>
        <p:nvSpPr>
          <p:cNvPr id="23" name="Rectangle 22">
            <a:extLst>
              <a:ext uri="{FF2B5EF4-FFF2-40B4-BE49-F238E27FC236}">
                <a16:creationId xmlns:a16="http://schemas.microsoft.com/office/drawing/2014/main" id="{F728151C-4848-B406-FF1C-4B8D1652F0F4}"/>
              </a:ext>
            </a:extLst>
          </p:cNvPr>
          <p:cNvSpPr/>
          <p:nvPr/>
        </p:nvSpPr>
        <p:spPr>
          <a:xfrm>
            <a:off x="5654766" y="4529036"/>
            <a:ext cx="1216491" cy="946078"/>
          </a:xfrm>
          <a:prstGeom prst="rect">
            <a:avLst/>
          </a:prstGeom>
          <a:solidFill>
            <a:srgbClr val="92D050"/>
          </a:solidFill>
          <a:ln w="12700" cap="flat" cmpd="sng" algn="ctr">
            <a:solidFill>
              <a:srgbClr val="92D050"/>
            </a:solid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Calibri" panose="020F0502020204030204"/>
                <a:ea typeface="+mn-ea"/>
                <a:cs typeface="+mn-cs"/>
              </a:rPr>
              <a:t>*88%</a:t>
            </a:r>
            <a:endParaRPr kumimoji="0" lang="en-IN" sz="2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20E30EDA-B82B-1231-EC44-06815F8D4FB1}"/>
              </a:ext>
            </a:extLst>
          </p:cNvPr>
          <p:cNvSpPr txBox="1"/>
          <p:nvPr/>
        </p:nvSpPr>
        <p:spPr>
          <a:xfrm>
            <a:off x="5091235" y="5659073"/>
            <a:ext cx="2276617"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a:t>
            </a:r>
            <a:r>
              <a:rPr kumimoji="0" lang="en-US" sz="1200" b="0" i="0" u="none" strike="noStrike" kern="0" cap="none" spc="0" normalizeH="0" baseline="0" noProof="0" err="1">
                <a:ln>
                  <a:noFill/>
                </a:ln>
                <a:solidFill>
                  <a:srgbClr val="000000"/>
                </a:solidFill>
                <a:effectLst/>
                <a:uLnTx/>
                <a:uFillTx/>
              </a:rPr>
              <a:t>Compaas</a:t>
            </a:r>
            <a:r>
              <a:rPr kumimoji="0" lang="en-US" sz="1200" b="0" i="0" u="none" strike="noStrike" kern="0" cap="none" spc="0" normalizeH="0" baseline="0" noProof="0">
                <a:ln>
                  <a:noFill/>
                </a:ln>
                <a:solidFill>
                  <a:srgbClr val="000000"/>
                </a:solidFill>
                <a:effectLst/>
                <a:uLnTx/>
                <a:uFillTx/>
              </a:rPr>
              <a:t> Manager Class only</a:t>
            </a:r>
            <a:endParaRPr kumimoji="0" lang="en-IN" sz="1200" b="0" i="0" u="none" strike="noStrike" kern="0" cap="none" spc="0" normalizeH="0" baseline="0" noProof="0">
              <a:ln>
                <a:noFill/>
              </a:ln>
              <a:solidFill>
                <a:srgbClr val="000000"/>
              </a:solidFill>
              <a:effectLst/>
              <a:uLnTx/>
              <a:uFillTx/>
            </a:endParaRPr>
          </a:p>
        </p:txBody>
      </p:sp>
      <p:sp>
        <p:nvSpPr>
          <p:cNvPr id="25" name="Rectangle 24">
            <a:extLst>
              <a:ext uri="{FF2B5EF4-FFF2-40B4-BE49-F238E27FC236}">
                <a16:creationId xmlns:a16="http://schemas.microsoft.com/office/drawing/2014/main" id="{78D08C77-5CA1-4077-394B-82B7F2440878}"/>
              </a:ext>
            </a:extLst>
          </p:cNvPr>
          <p:cNvSpPr/>
          <p:nvPr/>
        </p:nvSpPr>
        <p:spPr>
          <a:xfrm>
            <a:off x="5089542" y="6120031"/>
            <a:ext cx="605618" cy="218746"/>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&gt;=80%</a:t>
            </a:r>
            <a:endParaRPr kumimoji="0" lang="en-IN" sz="11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8E02BA9-4946-BA6C-B1FA-D4CFE22592D3}"/>
              </a:ext>
            </a:extLst>
          </p:cNvPr>
          <p:cNvSpPr/>
          <p:nvPr/>
        </p:nvSpPr>
        <p:spPr>
          <a:xfrm>
            <a:off x="5683486" y="6117097"/>
            <a:ext cx="1100301" cy="218746"/>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mn-ea"/>
                <a:cs typeface="+mn-cs"/>
              </a:rPr>
              <a:t>65% - 79%</a:t>
            </a:r>
            <a:endParaRPr kumimoji="0" lang="en-IN"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9AB738A3-B798-C4CF-72DB-434BDC0C9A8E}"/>
              </a:ext>
            </a:extLst>
          </p:cNvPr>
          <p:cNvSpPr/>
          <p:nvPr/>
        </p:nvSpPr>
        <p:spPr>
          <a:xfrm>
            <a:off x="6781738" y="6119498"/>
            <a:ext cx="605618" cy="218746"/>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Calibri" panose="020F0502020204030204"/>
                <a:ea typeface="+mn-ea"/>
                <a:cs typeface="+mn-cs"/>
              </a:rPr>
              <a:t>&lt; 65%</a:t>
            </a:r>
            <a:endParaRPr kumimoji="0" lang="en-IN" sz="12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28" name="Straight Connector 27">
            <a:extLst>
              <a:ext uri="{FF2B5EF4-FFF2-40B4-BE49-F238E27FC236}">
                <a16:creationId xmlns:a16="http://schemas.microsoft.com/office/drawing/2014/main" id="{F4BEE8F3-11A6-834E-B34A-1E796AB6F3CB}"/>
              </a:ext>
            </a:extLst>
          </p:cNvPr>
          <p:cNvCxnSpPr>
            <a:cxnSpLocks/>
          </p:cNvCxnSpPr>
          <p:nvPr/>
        </p:nvCxnSpPr>
        <p:spPr>
          <a:xfrm>
            <a:off x="4784365" y="3931105"/>
            <a:ext cx="0" cy="2534148"/>
          </a:xfrm>
          <a:prstGeom prst="line">
            <a:avLst/>
          </a:prstGeom>
          <a:noFill/>
          <a:ln w="6350" cap="flat" cmpd="sng" algn="ctr">
            <a:solidFill>
              <a:srgbClr val="6D40A7"/>
            </a:solidFill>
            <a:prstDash val="solid"/>
            <a:miter lim="800000"/>
          </a:ln>
          <a:effectLst/>
        </p:spPr>
      </p:cxnSp>
      <p:graphicFrame>
        <p:nvGraphicFramePr>
          <p:cNvPr id="35" name="Table 34">
            <a:extLst>
              <a:ext uri="{FF2B5EF4-FFF2-40B4-BE49-F238E27FC236}">
                <a16:creationId xmlns:a16="http://schemas.microsoft.com/office/drawing/2014/main" id="{CFA40692-B6AF-98AF-07F2-A6E553346661}"/>
              </a:ext>
            </a:extLst>
          </p:cNvPr>
          <p:cNvGraphicFramePr>
            <a:graphicFrameLocks noGrp="1"/>
          </p:cNvGraphicFramePr>
          <p:nvPr>
            <p:extLst>
              <p:ext uri="{D42A27DB-BD31-4B8C-83A1-F6EECF244321}">
                <p14:modId xmlns:p14="http://schemas.microsoft.com/office/powerpoint/2010/main" val="3277735355"/>
              </p:ext>
            </p:extLst>
          </p:nvPr>
        </p:nvGraphicFramePr>
        <p:xfrm>
          <a:off x="481344" y="2067355"/>
          <a:ext cx="4575959" cy="908030"/>
        </p:xfrm>
        <a:graphic>
          <a:graphicData uri="http://schemas.openxmlformats.org/drawingml/2006/table">
            <a:tbl>
              <a:tblPr/>
              <a:tblGrid>
                <a:gridCol w="726970">
                  <a:extLst>
                    <a:ext uri="{9D8B030D-6E8A-4147-A177-3AD203B41FA5}">
                      <a16:colId xmlns:a16="http://schemas.microsoft.com/office/drawing/2014/main" val="4171958694"/>
                    </a:ext>
                  </a:extLst>
                </a:gridCol>
                <a:gridCol w="707572">
                  <a:extLst>
                    <a:ext uri="{9D8B030D-6E8A-4147-A177-3AD203B41FA5}">
                      <a16:colId xmlns:a16="http://schemas.microsoft.com/office/drawing/2014/main" val="1539661796"/>
                    </a:ext>
                  </a:extLst>
                </a:gridCol>
                <a:gridCol w="891885">
                  <a:extLst>
                    <a:ext uri="{9D8B030D-6E8A-4147-A177-3AD203B41FA5}">
                      <a16:colId xmlns:a16="http://schemas.microsoft.com/office/drawing/2014/main" val="2456606247"/>
                    </a:ext>
                  </a:extLst>
                </a:gridCol>
                <a:gridCol w="904130">
                  <a:extLst>
                    <a:ext uri="{9D8B030D-6E8A-4147-A177-3AD203B41FA5}">
                      <a16:colId xmlns:a16="http://schemas.microsoft.com/office/drawing/2014/main" val="949586528"/>
                    </a:ext>
                  </a:extLst>
                </a:gridCol>
                <a:gridCol w="761814">
                  <a:extLst>
                    <a:ext uri="{9D8B030D-6E8A-4147-A177-3AD203B41FA5}">
                      <a16:colId xmlns:a16="http://schemas.microsoft.com/office/drawing/2014/main" val="1211675416"/>
                    </a:ext>
                  </a:extLst>
                </a:gridCol>
                <a:gridCol w="583588">
                  <a:extLst>
                    <a:ext uri="{9D8B030D-6E8A-4147-A177-3AD203B41FA5}">
                      <a16:colId xmlns:a16="http://schemas.microsoft.com/office/drawing/2014/main" val="4017306146"/>
                    </a:ext>
                  </a:extLst>
                </a:gridCol>
              </a:tblGrid>
              <a:tr h="359390">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IN" sz="1050" b="1" kern="1200">
                          <a:solidFill>
                            <a:schemeClr val="lt1"/>
                          </a:solidFill>
                          <a:effectLst/>
                          <a:latin typeface="+mn-lt"/>
                          <a:ea typeface="+mn-ea"/>
                          <a:cs typeface="+mn-cs"/>
                        </a:rPr>
                        <a:t>Sprint</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1" kern="1200">
                          <a:solidFill>
                            <a:schemeClr val="lt1"/>
                          </a:solidFill>
                          <a:effectLst/>
                          <a:latin typeface="+mn-lt"/>
                          <a:ea typeface="+mn-ea"/>
                          <a:cs typeface="+mn-cs"/>
                        </a:rPr>
                        <a:t>Total SPs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IN" sz="1050" b="1" kern="1200">
                          <a:solidFill>
                            <a:schemeClr val="lt1"/>
                          </a:solidFill>
                          <a:effectLst/>
                          <a:latin typeface="+mn-lt"/>
                          <a:ea typeface="+mn-ea"/>
                          <a:cs typeface="+mn-cs"/>
                        </a:rPr>
                        <a:t>Actual SPs today</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50" b="1" kern="1200">
                          <a:solidFill>
                            <a:schemeClr val="lt1"/>
                          </a:solidFill>
                          <a:effectLst/>
                          <a:latin typeface="+mn-lt"/>
                          <a:ea typeface="+mn-ea"/>
                          <a:cs typeface="+mn-cs"/>
                        </a:rPr>
                        <a:t>SP Remaining</a:t>
                      </a:r>
                      <a:endParaRPr lang="en-IN" sz="1050" b="1" kern="1200">
                        <a:solidFill>
                          <a:schemeClr val="lt1"/>
                        </a:solidFill>
                        <a:effectLst/>
                        <a:latin typeface="+mn-lt"/>
                        <a:ea typeface="+mn-ea"/>
                        <a:cs typeface="+mn-cs"/>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US" sz="1050" b="1" kern="1200">
                          <a:solidFill>
                            <a:schemeClr val="lt1"/>
                          </a:solidFill>
                          <a:effectLst/>
                          <a:latin typeface="+mn-lt"/>
                          <a:ea typeface="+mn-ea"/>
                          <a:cs typeface="+mn-cs"/>
                        </a:rPr>
                        <a:t>Needed Latest By</a:t>
                      </a:r>
                      <a:endParaRPr lang="en-IN" sz="1050" b="1" kern="1200">
                        <a:solidFill>
                          <a:schemeClr val="lt1"/>
                        </a:solidFill>
                        <a:effectLst/>
                        <a:latin typeface="+mn-lt"/>
                        <a:ea typeface="+mn-ea"/>
                        <a:cs typeface="+mn-cs"/>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fontAlgn="b"/>
                      <a:r>
                        <a:rPr lang="en-IN" sz="1050" b="1" kern="1200">
                          <a:solidFill>
                            <a:schemeClr val="lt1"/>
                          </a:solidFill>
                          <a:effectLst/>
                          <a:latin typeface="+mn-lt"/>
                          <a:ea typeface="+mn-ea"/>
                          <a:cs typeface="+mn-cs"/>
                        </a:rPr>
                        <a:t>RAG Status</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3312314881"/>
                  </a:ext>
                </a:extLst>
              </a:tr>
              <a:tr h="2706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base"/>
                      <a:r>
                        <a:rPr lang="en-IN" sz="1200" b="0" i="0">
                          <a:solidFill>
                            <a:srgbClr val="000000"/>
                          </a:solidFill>
                          <a:effectLst/>
                        </a:rPr>
                        <a:t>Sprint2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base"/>
                      <a:r>
                        <a:rPr lang="en-IN" sz="1200" b="0" i="0">
                          <a:solidFill>
                            <a:srgbClr val="000000"/>
                          </a:solidFill>
                          <a:effectLst/>
                        </a:rPr>
                        <a:t>225</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ctr">
                        <a:buNone/>
                      </a:pPr>
                      <a:r>
                        <a:rPr lang="en-IN" sz="1200" b="0" i="0">
                          <a:solidFill>
                            <a:srgbClr val="000000"/>
                          </a:solidFill>
                          <a:effectLst/>
                        </a:rPr>
                        <a:t>19</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ctr">
                        <a:buNone/>
                      </a:pPr>
                      <a:r>
                        <a:rPr lang="en-IN" sz="1200" b="0" i="0">
                          <a:solidFill>
                            <a:srgbClr val="000000"/>
                          </a:solidFill>
                          <a:effectLst/>
                          <a:latin typeface="Calibri"/>
                        </a:rPr>
                        <a:t>206</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base"/>
                      <a:r>
                        <a:rPr lang="en-IN" sz="1200" b="0" i="0">
                          <a:solidFill>
                            <a:srgbClr val="000000"/>
                          </a:solidFill>
                          <a:effectLst/>
                        </a:rPr>
                        <a:t>25-Jan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ctr">
                        <a:buNone/>
                      </a:pPr>
                      <a:r>
                        <a:rPr lang="en-IN" sz="1200" b="0" i="0">
                          <a:solidFill>
                            <a:srgbClr val="000000"/>
                          </a:solidFill>
                          <a:effectLst/>
                          <a:latin typeface="Calibri"/>
                        </a:rPr>
                        <a:t>8%</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3576137601"/>
                  </a:ext>
                </a:extLst>
              </a:tr>
              <a:tr h="270641">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base"/>
                      <a:r>
                        <a:rPr lang="en-IN" sz="1200" b="0" i="0">
                          <a:solidFill>
                            <a:srgbClr val="000000"/>
                          </a:solidFill>
                          <a:effectLst/>
                        </a:rPr>
                        <a:t>Sprint3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base"/>
                      <a:r>
                        <a:rPr lang="en-IN" sz="1200" b="0" i="0">
                          <a:solidFill>
                            <a:srgbClr val="000000"/>
                          </a:solidFill>
                          <a:effectLst/>
                        </a:rPr>
                        <a:t>225</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ctr">
                        <a:buNone/>
                      </a:pPr>
                      <a:r>
                        <a:rPr lang="en-IN" sz="1200" b="0" i="0">
                          <a:solidFill>
                            <a:srgbClr val="000000"/>
                          </a:solidFill>
                          <a:effectLst/>
                        </a:rPr>
                        <a:t>0</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ctr">
                        <a:buNone/>
                      </a:pPr>
                      <a:r>
                        <a:rPr lang="en-IN" sz="1200" b="0" i="0">
                          <a:solidFill>
                            <a:srgbClr val="000000"/>
                          </a:solidFill>
                          <a:effectLst/>
                          <a:latin typeface="Calibri"/>
                        </a:rPr>
                        <a:t>225</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rtl="0" fontAlgn="base"/>
                      <a:r>
                        <a:rPr lang="en-IN" sz="1200" b="0" i="0">
                          <a:solidFill>
                            <a:srgbClr val="000000"/>
                          </a:solidFill>
                          <a:effectLst/>
                        </a:rPr>
                        <a:t>15-Feb</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lvl="0" algn="ctr">
                        <a:buNone/>
                      </a:pPr>
                      <a:r>
                        <a:rPr lang="en-IN" sz="1200" b="0" i="0">
                          <a:solidFill>
                            <a:srgbClr val="000000"/>
                          </a:solidFill>
                          <a:effectLst/>
                          <a:latin typeface="Calibri"/>
                        </a:rPr>
                        <a:t>0%</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4209979870"/>
                  </a:ext>
                </a:extLst>
              </a:tr>
            </a:tbl>
          </a:graphicData>
        </a:graphic>
      </p:graphicFrame>
      <p:cxnSp>
        <p:nvCxnSpPr>
          <p:cNvPr id="38" name="Straight Connector 37">
            <a:extLst>
              <a:ext uri="{FF2B5EF4-FFF2-40B4-BE49-F238E27FC236}">
                <a16:creationId xmlns:a16="http://schemas.microsoft.com/office/drawing/2014/main" id="{C33355A0-0819-C600-F46E-3A23598D5BDC}"/>
              </a:ext>
            </a:extLst>
          </p:cNvPr>
          <p:cNvCxnSpPr>
            <a:cxnSpLocks/>
          </p:cNvCxnSpPr>
          <p:nvPr/>
        </p:nvCxnSpPr>
        <p:spPr>
          <a:xfrm>
            <a:off x="208102" y="3913904"/>
            <a:ext cx="117502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0DF0EA3-5CD4-4136-8AAA-8C5244577763}"/>
              </a:ext>
            </a:extLst>
          </p:cNvPr>
          <p:cNvCxnSpPr>
            <a:cxnSpLocks/>
          </p:cNvCxnSpPr>
          <p:nvPr/>
        </p:nvCxnSpPr>
        <p:spPr>
          <a:xfrm>
            <a:off x="2616920" y="4635121"/>
            <a:ext cx="0" cy="1454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C471300-15B8-3270-E7CE-CB1561E9D634}"/>
              </a:ext>
            </a:extLst>
          </p:cNvPr>
          <p:cNvSpPr txBox="1"/>
          <p:nvPr/>
        </p:nvSpPr>
        <p:spPr>
          <a:xfrm>
            <a:off x="8327571" y="4822371"/>
            <a:ext cx="3051406" cy="646331"/>
          </a:xfrm>
          <a:prstGeom prst="rect">
            <a:avLst/>
          </a:prstGeom>
          <a:noFill/>
        </p:spPr>
        <p:txBody>
          <a:bodyPr wrap="square" rtlCol="0">
            <a:spAutoFit/>
          </a:bodyPr>
          <a:lstStyle/>
          <a:p>
            <a:r>
              <a:rPr lang="en-IN"/>
              <a:t>This will be showcased in the week of 22-Jan-24</a:t>
            </a:r>
            <a:endParaRPr lang="en-GB"/>
          </a:p>
        </p:txBody>
      </p:sp>
      <p:graphicFrame>
        <p:nvGraphicFramePr>
          <p:cNvPr id="31" name="Chart 30">
            <a:extLst>
              <a:ext uri="{FF2B5EF4-FFF2-40B4-BE49-F238E27FC236}">
                <a16:creationId xmlns:a16="http://schemas.microsoft.com/office/drawing/2014/main" id="{D30ED636-6457-4C5F-9335-9470B97656AE}"/>
              </a:ext>
            </a:extLst>
          </p:cNvPr>
          <p:cNvGraphicFramePr>
            <a:graphicFrameLocks/>
          </p:cNvGraphicFramePr>
          <p:nvPr>
            <p:extLst>
              <p:ext uri="{D42A27DB-BD31-4B8C-83A1-F6EECF244321}">
                <p14:modId xmlns:p14="http://schemas.microsoft.com/office/powerpoint/2010/main" val="2885646201"/>
              </p:ext>
            </p:extLst>
          </p:nvPr>
        </p:nvGraphicFramePr>
        <p:xfrm>
          <a:off x="8337360" y="1503063"/>
          <a:ext cx="3577409" cy="23238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2" name="Chart 3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1190822920"/>
              </p:ext>
            </p:extLst>
          </p:nvPr>
        </p:nvGraphicFramePr>
        <p:xfrm>
          <a:off x="5235181" y="1488626"/>
          <a:ext cx="3048472" cy="2338314"/>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881794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extBox 1">
            <a:extLst>
              <a:ext uri="{FF2B5EF4-FFF2-40B4-BE49-F238E27FC236}">
                <a16:creationId xmlns:a16="http://schemas.microsoft.com/office/drawing/2014/main" id="{FD3E1223-3269-5C42-3CD3-0C055ED96237}"/>
              </a:ext>
            </a:extLst>
          </p:cNvPr>
          <p:cNvSpPr txBox="1"/>
          <p:nvPr/>
        </p:nvSpPr>
        <p:spPr>
          <a:xfrm>
            <a:off x="589628" y="983774"/>
            <a:ext cx="1561646"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Amita/Sudhanshu</a:t>
            </a:r>
            <a:endParaRPr lang="en-US" sz="1300" i="1">
              <a:solidFill>
                <a:srgbClr val="000000"/>
              </a:solidFill>
              <a:latin typeface="Georgia" panose="02040502050405020303" pitchFamily="18" charset="0"/>
            </a:endParaRPr>
          </a:p>
        </p:txBody>
      </p:sp>
      <p:sp>
        <p:nvSpPr>
          <p:cNvPr id="3" name="Title 3">
            <a:extLst>
              <a:ext uri="{FF2B5EF4-FFF2-40B4-BE49-F238E27FC236}">
                <a16:creationId xmlns:a16="http://schemas.microsoft.com/office/drawing/2014/main" id="{51DBE693-6CC9-A90E-A712-4C16AD789886}"/>
              </a:ext>
            </a:extLst>
          </p:cNvPr>
          <p:cNvSpPr txBox="1">
            <a:spLocks/>
          </p:cNvSpPr>
          <p:nvPr/>
        </p:nvSpPr>
        <p:spPr>
          <a:xfrm>
            <a:off x="589629" y="5715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a:cs typeface="Arial"/>
              </a:rPr>
              <a:t>CT&amp;M Dev:</a:t>
            </a:r>
            <a:r>
              <a:rPr kumimoji="0" lang="de-CH" sz="2500" b="0" i="1" u="none" strike="noStrike" kern="1200" cap="none" spc="0" normalizeH="0" baseline="0" noProof="0">
                <a:ln>
                  <a:noFill/>
                </a:ln>
                <a:solidFill>
                  <a:srgbClr val="000000"/>
                </a:solidFill>
                <a:effectLst/>
                <a:uLnTx/>
                <a:uFillTx/>
                <a:latin typeface="Georgia"/>
                <a:ea typeface="Noto Sans"/>
                <a:cs typeface="Arial"/>
              </a:rPr>
              <a:t> QA, Regression &amp; UAT (Slide 1 of 2)</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E8412C55-8486-3ADC-DE05-9E04BF8F3A76}"/>
              </a:ext>
            </a:extLst>
          </p:cNvPr>
          <p:cNvGraphicFramePr>
            <a:graphicFrameLocks noGrp="1"/>
          </p:cNvGraphicFramePr>
          <p:nvPr>
            <p:extLst>
              <p:ext uri="{D42A27DB-BD31-4B8C-83A1-F6EECF244321}">
                <p14:modId xmlns:p14="http://schemas.microsoft.com/office/powerpoint/2010/main" val="563968893"/>
              </p:ext>
            </p:extLst>
          </p:nvPr>
        </p:nvGraphicFramePr>
        <p:xfrm>
          <a:off x="681390" y="1401584"/>
          <a:ext cx="10974630" cy="2339340"/>
        </p:xfrm>
        <a:graphic>
          <a:graphicData uri="http://schemas.openxmlformats.org/drawingml/2006/table">
            <a:tbl>
              <a:tblPr firstRow="1" bandRow="1"/>
              <a:tblGrid>
                <a:gridCol w="568618">
                  <a:extLst>
                    <a:ext uri="{9D8B030D-6E8A-4147-A177-3AD203B41FA5}">
                      <a16:colId xmlns:a16="http://schemas.microsoft.com/office/drawing/2014/main" val="1772361493"/>
                    </a:ext>
                  </a:extLst>
                </a:gridCol>
                <a:gridCol w="2262909">
                  <a:extLst>
                    <a:ext uri="{9D8B030D-6E8A-4147-A177-3AD203B41FA5}">
                      <a16:colId xmlns:a16="http://schemas.microsoft.com/office/drawing/2014/main" val="196895808"/>
                    </a:ext>
                  </a:extLst>
                </a:gridCol>
                <a:gridCol w="614516">
                  <a:extLst>
                    <a:ext uri="{9D8B030D-6E8A-4147-A177-3AD203B41FA5}">
                      <a16:colId xmlns:a16="http://schemas.microsoft.com/office/drawing/2014/main" val="3203405980"/>
                    </a:ext>
                  </a:extLst>
                </a:gridCol>
                <a:gridCol w="990092">
                  <a:extLst>
                    <a:ext uri="{9D8B030D-6E8A-4147-A177-3AD203B41FA5}">
                      <a16:colId xmlns:a16="http://schemas.microsoft.com/office/drawing/2014/main" val="1021428407"/>
                    </a:ext>
                  </a:extLst>
                </a:gridCol>
                <a:gridCol w="2652483">
                  <a:extLst>
                    <a:ext uri="{9D8B030D-6E8A-4147-A177-3AD203B41FA5}">
                      <a16:colId xmlns:a16="http://schemas.microsoft.com/office/drawing/2014/main" val="1641091581"/>
                    </a:ext>
                  </a:extLst>
                </a:gridCol>
                <a:gridCol w="1325088">
                  <a:extLst>
                    <a:ext uri="{9D8B030D-6E8A-4147-A177-3AD203B41FA5}">
                      <a16:colId xmlns:a16="http://schemas.microsoft.com/office/drawing/2014/main" val="358213345"/>
                    </a:ext>
                  </a:extLst>
                </a:gridCol>
                <a:gridCol w="2560924">
                  <a:extLst>
                    <a:ext uri="{9D8B030D-6E8A-4147-A177-3AD203B41FA5}">
                      <a16:colId xmlns:a16="http://schemas.microsoft.com/office/drawing/2014/main" val="2014960485"/>
                    </a:ext>
                  </a:extLst>
                </a:gridCol>
              </a:tblGrid>
              <a:tr h="53525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defTabSz="914400">
                        <a:buNone/>
                      </a:pPr>
                      <a:r>
                        <a:rPr lang="en-US" sz="1050" b="1" kern="1200">
                          <a:solidFill>
                            <a:schemeClr val="lt1"/>
                          </a:solidFill>
                          <a:effectLst/>
                        </a:rPr>
                        <a:t>*RAG</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Testing Milestone​</a:t>
                      </a:r>
                      <a:endParaRPr lang="en-US" sz="1050" b="1" kern="1200">
                        <a:solidFill>
                          <a:srgbClr val="FFFFFF"/>
                        </a:solidFill>
                        <a:effectLst/>
                        <a:latin typeface="+mn-lt"/>
                        <a:ea typeface="+mn-ea"/>
                        <a:cs typeface="+mn-cs"/>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Start Date​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Target </a:t>
                      </a:r>
                      <a:endParaRPr lang="en-US"/>
                    </a:p>
                    <a:p>
                      <a:pPr lvl="0" algn="ctr">
                        <a:buNone/>
                      </a:pPr>
                      <a:r>
                        <a:rPr lang="en-US" sz="1050">
                          <a:effectLst/>
                        </a:rPr>
                        <a:t>Completion Date​</a:t>
                      </a:r>
                      <a:endParaRPr lang="en-US" sz="1050" b="1" kern="1200">
                        <a:solidFill>
                          <a:srgbClr val="FFFFFF"/>
                        </a:solidFill>
                        <a:effectLst/>
                        <a:latin typeface="+mn-lt"/>
                        <a:ea typeface="+mn-ea"/>
                        <a:cs typeface="+mn-cs"/>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de-CH" sz="1050">
                          <a:effectLst/>
                        </a:rPr>
                        <a:t>Adjusted Target Date​</a:t>
                      </a:r>
                      <a:endParaRPr lang="de-CH" sz="1050" b="1" kern="1200">
                        <a:solidFill>
                          <a:srgbClr val="FFFFFF"/>
                        </a:solidFill>
                        <a:effectLst/>
                        <a:latin typeface="+mn-lt"/>
                        <a:ea typeface="+mn-ea"/>
                        <a:cs typeface="+mn-cs"/>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Status</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Action Plan / Notes​</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170979">
                <a:tc>
                  <a:txBody>
                    <a:bodyPr/>
                    <a:lstStyle/>
                    <a:p>
                      <a:pPr marL="0" lvl="1" indent="0" algn="ctr" defTabSz="914400">
                        <a:lnSpc>
                          <a:spcPct val="100000"/>
                        </a:lnSpc>
                        <a:spcBef>
                          <a:spcPts val="0"/>
                        </a:spcBef>
                        <a:spcAft>
                          <a:spcPts val="0"/>
                        </a:spcAft>
                        <a:buNone/>
                      </a:pPr>
                      <a:endParaRPr lang="en-US" sz="1000" b="0" i="0" u="none" strike="noStrike" kern="1200">
                        <a:solidFill>
                          <a:schemeClr val="tx1"/>
                        </a:solidFill>
                        <a:effectLst/>
                        <a:latin typeface="Arial"/>
                        <a:ea typeface="+mn-ea"/>
                        <a:cs typeface="Arial"/>
                      </a:endParaRPr>
                    </a:p>
                  </a:txBody>
                  <a:tcPr anchor="ctr">
                    <a:lnL w="12700">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marL="182880" lvl="1" indent="0" algn="l">
                        <a:lnSpc>
                          <a:spcPct val="100000"/>
                        </a:lnSpc>
                        <a:spcBef>
                          <a:spcPts val="0"/>
                        </a:spcBef>
                        <a:spcAft>
                          <a:spcPts val="0"/>
                        </a:spcAft>
                        <a:buNone/>
                      </a:pPr>
                      <a:r>
                        <a:rPr lang="en-US" sz="1000" b="1" i="0" u="none" strike="noStrike" kern="1200" noProof="0">
                          <a:solidFill>
                            <a:schemeClr val="tx1"/>
                          </a:solidFill>
                          <a:effectLst/>
                          <a:latin typeface="Arial"/>
                          <a:ea typeface="+mn-ea"/>
                          <a:cs typeface="+mn-cs"/>
                        </a:rPr>
                        <a:t>Jan Release Testing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endParaRPr lang="en-US" sz="1000" b="0" i="0" u="none" strike="noStrike" kern="1200" noProof="0">
                        <a:solidFill>
                          <a:srgbClr val="000000"/>
                        </a:solidFill>
                        <a:effectLst/>
                        <a:latin typeface="Arial"/>
                      </a:endParaRP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endParaRPr lang="en-US" sz="1000" b="0" i="0" u="none" strike="noStrike" kern="1200" noProof="0">
                        <a:solidFill>
                          <a:srgbClr val="000000"/>
                        </a:solidFill>
                        <a:effectLst/>
                        <a:latin typeface="Arial"/>
                      </a:endParaRP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endParaRPr lang="en-US" sz="1000" b="0" i="0" u="none" strike="noStrike" noProof="0">
                        <a:solidFill>
                          <a:srgbClr val="000000"/>
                        </a:solidFill>
                        <a:effectLst/>
                        <a:latin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endParaRPr lang="en-US" sz="1000" b="0" i="0" u="none" strike="noStrike" noProof="0">
                        <a:solidFill>
                          <a:srgbClr val="000000"/>
                        </a:solidFill>
                        <a:effectLst/>
                        <a:latin typeface="Arial"/>
                      </a:endParaRPr>
                    </a:p>
                  </a:txBody>
                  <a:tcPr marL="0" marR="0" marT="0" marB="0" anchor="ctr">
                    <a:lnL w="12700" cap="flat" cmpd="sng" algn="ctr">
                      <a:solidFill>
                        <a:srgbClr val="FFFFFF"/>
                      </a:solidFill>
                      <a:prstDash val="solid"/>
                      <a:round/>
                      <a:headEnd type="none" w="med" len="med"/>
                      <a:tailEnd type="none" w="med" len="med"/>
                    </a:lnL>
                    <a:lnR w="12700">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extLst>
                  <a:ext uri="{0D108BD9-81ED-4DB2-BD59-A6C34878D82A}">
                    <a16:rowId xmlns:a16="http://schemas.microsoft.com/office/drawing/2014/main" val="3368352802"/>
                  </a:ext>
                </a:extLst>
              </a:tr>
              <a:tr h="170979">
                <a:tc>
                  <a:txBody>
                    <a:bodyPr/>
                    <a:lstStyle/>
                    <a:p>
                      <a:pPr marL="0" lvl="1" indent="0" algn="ctr" defTabSz="914400">
                        <a:lnSpc>
                          <a:spcPct val="100000"/>
                        </a:lnSpc>
                        <a:spcBef>
                          <a:spcPts val="0"/>
                        </a:spcBef>
                        <a:spcAft>
                          <a:spcPts val="0"/>
                        </a:spcAft>
                        <a:buNone/>
                      </a:pPr>
                      <a:r>
                        <a:rPr lang="en-US" sz="1000" b="0" i="0" u="none" strike="noStrike" kern="1200">
                          <a:solidFill>
                            <a:schemeClr val="tx1"/>
                          </a:solidFill>
                          <a:effectLst/>
                          <a:latin typeface="Arial"/>
                          <a:ea typeface="+mn-ea"/>
                          <a:cs typeface="Arial"/>
                        </a:rPr>
                        <a:t>G</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339933"/>
                    </a:solidFill>
                  </a:tcPr>
                </a:tc>
                <a:tc>
                  <a:txBody>
                    <a:bodyPr/>
                    <a:lstStyle/>
                    <a:p>
                      <a:pPr marL="182880" lvl="1" indent="0" algn="l">
                        <a:lnSpc>
                          <a:spcPct val="100000"/>
                        </a:lnSpc>
                        <a:spcBef>
                          <a:spcPts val="0"/>
                        </a:spcBef>
                        <a:spcAft>
                          <a:spcPts val="0"/>
                        </a:spcAft>
                        <a:buNone/>
                      </a:pPr>
                      <a:r>
                        <a:rPr lang="en-US" sz="1000" b="0" i="0" u="none" strike="noStrike" kern="1200" noProof="0">
                          <a:solidFill>
                            <a:schemeClr val="tx1"/>
                          </a:solidFill>
                          <a:effectLst/>
                          <a:latin typeface="Arial"/>
                          <a:ea typeface="+mn-ea"/>
                          <a:cs typeface="+mn-cs"/>
                        </a:rPr>
                        <a:t>Sprint 19 testing &amp; Showcase</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b="0" i="0" u="none" strike="noStrike" kern="1200" noProof="0">
                          <a:solidFill>
                            <a:srgbClr val="000000"/>
                          </a:solidFill>
                          <a:effectLst/>
                          <a:latin typeface="Arial"/>
                        </a:rPr>
                        <a:t>27th Nov</a:t>
                      </a:r>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kern="1200" noProof="0">
                          <a:solidFill>
                            <a:srgbClr val="000000"/>
                          </a:solidFill>
                          <a:effectLst/>
                          <a:latin typeface="Arial"/>
                        </a:rPr>
                        <a:t>8th Dec</a:t>
                      </a:r>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endParaRPr lang="en-US" sz="1000" u="none" strike="noStrike" noProof="0">
                        <a:effectLst/>
                        <a:latin typeface="Arial"/>
                        <a:cs typeface="Arial"/>
                      </a:endParaRP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noProof="0">
                          <a:solidFill>
                            <a:srgbClr val="000000"/>
                          </a:solidFill>
                          <a:effectLst/>
                          <a:latin typeface="Arial"/>
                        </a:rPr>
                        <a:t>Completed</a:t>
                      </a: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r>
                        <a:rPr lang="en-US" sz="1000" b="0" i="0" u="none" strike="noStrike" noProof="0">
                          <a:solidFill>
                            <a:srgbClr val="000000"/>
                          </a:solidFill>
                          <a:effectLst/>
                          <a:latin typeface="Arial"/>
                        </a:rPr>
                        <a:t>Showcase done for all the PBIs</a:t>
                      </a: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extLst>
                  <a:ext uri="{0D108BD9-81ED-4DB2-BD59-A6C34878D82A}">
                    <a16:rowId xmlns:a16="http://schemas.microsoft.com/office/drawing/2014/main" val="1439709887"/>
                  </a:ext>
                </a:extLst>
              </a:tr>
              <a:tr h="170979">
                <a:tc>
                  <a:txBody>
                    <a:bodyPr/>
                    <a:lstStyle/>
                    <a:p>
                      <a:pPr marL="0" lvl="1" indent="0" algn="ctr" defTabSz="914400">
                        <a:lnSpc>
                          <a:spcPct val="100000"/>
                        </a:lnSpc>
                        <a:spcBef>
                          <a:spcPts val="0"/>
                        </a:spcBef>
                        <a:spcAft>
                          <a:spcPts val="0"/>
                        </a:spcAft>
                        <a:buNone/>
                      </a:pPr>
                      <a:r>
                        <a:rPr lang="en-US" sz="1000" b="0" i="0" u="none" strike="noStrike" kern="1200">
                          <a:solidFill>
                            <a:schemeClr val="tx1"/>
                          </a:solidFill>
                          <a:effectLst/>
                          <a:latin typeface="Arial"/>
                          <a:ea typeface="+mn-ea"/>
                          <a:cs typeface="Arial"/>
                        </a:rPr>
                        <a:t>G</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339933"/>
                    </a:solidFill>
                  </a:tcPr>
                </a:tc>
                <a:tc>
                  <a:txBody>
                    <a:bodyPr/>
                    <a:lstStyle/>
                    <a:p>
                      <a:pPr lvl="0" algn="l">
                        <a:lnSpc>
                          <a:spcPct val="100000"/>
                        </a:lnSpc>
                        <a:spcBef>
                          <a:spcPts val="0"/>
                        </a:spcBef>
                        <a:spcAft>
                          <a:spcPts val="0"/>
                        </a:spcAft>
                        <a:buNone/>
                      </a:pPr>
                      <a:r>
                        <a:rPr lang="en-US" sz="1000" b="0" i="0" u="none" strike="noStrike" kern="1200" noProof="0">
                          <a:solidFill>
                            <a:schemeClr val="tx1"/>
                          </a:solidFill>
                          <a:effectLst/>
                          <a:latin typeface="Arial"/>
                          <a:ea typeface="+mn-ea"/>
                          <a:cs typeface="+mn-cs"/>
                        </a:rPr>
                        <a:t>     Sprint 20 testing &amp; Showcase</a:t>
                      </a:r>
                    </a:p>
                  </a:txBody>
                  <a:tcP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b="0" i="0" u="none" strike="noStrike" kern="1200" noProof="0">
                          <a:solidFill>
                            <a:srgbClr val="000000"/>
                          </a:solidFill>
                          <a:effectLst/>
                          <a:latin typeface="Arial"/>
                        </a:rPr>
                        <a:t>11th Dec</a:t>
                      </a:r>
                      <a:endParaRPr lang="en-US"/>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kern="1200" noProof="0">
                          <a:solidFill>
                            <a:srgbClr val="000000"/>
                          </a:solidFill>
                          <a:effectLst/>
                          <a:latin typeface="Arial"/>
                        </a:rPr>
                        <a:t>22nd  Dec</a:t>
                      </a:r>
                      <a:endParaRPr lang="en-US"/>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endParaRPr lang="en-US" sz="1000" u="none" strike="noStrike" noProof="0">
                        <a:effectLst/>
                        <a:latin typeface="Arial"/>
                        <a:cs typeface="Arial"/>
                      </a:endParaRP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noProof="0">
                          <a:solidFill>
                            <a:srgbClr val="000000"/>
                          </a:solidFill>
                          <a:effectLst/>
                          <a:latin typeface="Arial"/>
                        </a:rPr>
                        <a:t>Completed</a:t>
                      </a: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r>
                        <a:rPr lang="en-US" sz="1000" b="0" i="0" u="none" strike="noStrike" noProof="0">
                          <a:solidFill>
                            <a:srgbClr val="000000"/>
                          </a:solidFill>
                          <a:effectLst/>
                          <a:latin typeface="Arial"/>
                        </a:rPr>
                        <a:t>Showcase done for all the PBIs</a:t>
                      </a:r>
                      <a:endParaRPr lang="en-US"/>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extLst>
                  <a:ext uri="{0D108BD9-81ED-4DB2-BD59-A6C34878D82A}">
                    <a16:rowId xmlns:a16="http://schemas.microsoft.com/office/drawing/2014/main" val="1300203442"/>
                  </a:ext>
                </a:extLst>
              </a:tr>
              <a:tr h="170979">
                <a:tc>
                  <a:txBody>
                    <a:bodyPr/>
                    <a:lstStyle/>
                    <a:p>
                      <a:pPr marL="0" lvl="1" indent="0" algn="ctr" defTabSz="914400">
                        <a:lnSpc>
                          <a:spcPct val="100000"/>
                        </a:lnSpc>
                        <a:spcBef>
                          <a:spcPts val="0"/>
                        </a:spcBef>
                        <a:spcAft>
                          <a:spcPts val="0"/>
                        </a:spcAft>
                        <a:buNone/>
                      </a:pPr>
                      <a:r>
                        <a:rPr lang="en-US" sz="1000" b="0" i="0" u="none" strike="noStrike" kern="1200">
                          <a:solidFill>
                            <a:schemeClr val="tx1"/>
                          </a:solidFill>
                          <a:effectLst/>
                          <a:latin typeface="Arial"/>
                          <a:ea typeface="+mn-ea"/>
                          <a:cs typeface="Arial"/>
                        </a:rPr>
                        <a:t>A</a:t>
                      </a: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FFC000"/>
                    </a:solidFill>
                  </a:tcPr>
                </a:tc>
                <a:tc>
                  <a:txBody>
                    <a:bodyPr/>
                    <a:lstStyle/>
                    <a:p>
                      <a:pPr lvl="0" algn="l">
                        <a:lnSpc>
                          <a:spcPct val="100000"/>
                        </a:lnSpc>
                        <a:spcBef>
                          <a:spcPts val="0"/>
                        </a:spcBef>
                        <a:spcAft>
                          <a:spcPts val="0"/>
                        </a:spcAft>
                        <a:buNone/>
                      </a:pPr>
                      <a:r>
                        <a:rPr lang="en-US" sz="1000" b="0" i="0" u="none" strike="noStrike" kern="1200" noProof="0">
                          <a:solidFill>
                            <a:schemeClr val="tx1"/>
                          </a:solidFill>
                          <a:effectLst/>
                          <a:latin typeface="Arial"/>
                        </a:rPr>
                        <a:t>     Sprint 21 testing &amp; Showcase</a:t>
                      </a:r>
                      <a:endParaRPr lang="en-US" sz="1000" b="0" i="0" u="none" strike="noStrike" kern="1200" noProof="0">
                        <a:solidFill>
                          <a:srgbClr val="000000"/>
                        </a:solidFill>
                        <a:effectLst/>
                        <a:latin typeface="Arial"/>
                      </a:endParaRPr>
                    </a:p>
                  </a:txBody>
                  <a:tcP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b="0" i="0" u="none" strike="noStrike" kern="1200" noProof="0">
                          <a:solidFill>
                            <a:srgbClr val="000000"/>
                          </a:solidFill>
                          <a:effectLst/>
                          <a:latin typeface="Arial"/>
                        </a:rPr>
                        <a:t>25th Dec</a:t>
                      </a:r>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kern="1200" noProof="0">
                          <a:solidFill>
                            <a:srgbClr val="000000"/>
                          </a:solidFill>
                          <a:effectLst/>
                          <a:latin typeface="Arial"/>
                        </a:rPr>
                        <a:t>05th Jan</a:t>
                      </a:r>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endParaRPr lang="en-US" sz="1000" u="none" strike="noStrike" noProof="0">
                        <a:effectLst/>
                        <a:latin typeface="Arial"/>
                        <a:cs typeface="Arial"/>
                      </a:endParaRP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noProof="0">
                          <a:solidFill>
                            <a:srgbClr val="000000"/>
                          </a:solidFill>
                          <a:effectLst/>
                          <a:latin typeface="Arial"/>
                        </a:rPr>
                        <a:t>In-progress</a:t>
                      </a: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r>
                        <a:rPr lang="en-US" sz="1000" b="0" i="0" u="none" strike="noStrike" noProof="0">
                          <a:solidFill>
                            <a:srgbClr val="000000"/>
                          </a:solidFill>
                          <a:effectLst/>
                          <a:latin typeface="Arial"/>
                        </a:rPr>
                        <a:t> PBI's are pending for Signoff/Showcase   due to open bugs.</a:t>
                      </a: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extLst>
                  <a:ext uri="{0D108BD9-81ED-4DB2-BD59-A6C34878D82A}">
                    <a16:rowId xmlns:a16="http://schemas.microsoft.com/office/drawing/2014/main" val="1739531887"/>
                  </a:ext>
                </a:extLst>
              </a:tr>
              <a:tr h="170979">
                <a:tc>
                  <a:txBody>
                    <a:bodyPr/>
                    <a:lstStyle/>
                    <a:p>
                      <a:pPr marL="0" lvl="1" indent="0" algn="ctr" defTabSz="914400">
                        <a:lnSpc>
                          <a:spcPct val="100000"/>
                        </a:lnSpc>
                        <a:spcBef>
                          <a:spcPts val="0"/>
                        </a:spcBef>
                        <a:spcAft>
                          <a:spcPts val="0"/>
                        </a:spcAft>
                        <a:buNone/>
                      </a:pPr>
                      <a:endParaRPr lang="en-US" sz="1000" b="0" i="0" u="none" strike="noStrike" kern="1200">
                        <a:solidFill>
                          <a:schemeClr val="tx1"/>
                        </a:solidFill>
                        <a:effectLst/>
                        <a:latin typeface="Arial"/>
                        <a:ea typeface="+mn-ea"/>
                        <a:cs typeface="Arial"/>
                      </a:endParaRP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lvl="0" algn="l">
                        <a:lnSpc>
                          <a:spcPct val="100000"/>
                        </a:lnSpc>
                        <a:spcBef>
                          <a:spcPts val="0"/>
                        </a:spcBef>
                        <a:spcAft>
                          <a:spcPts val="0"/>
                        </a:spcAft>
                        <a:buNone/>
                      </a:pPr>
                      <a:r>
                        <a:rPr lang="en-US" sz="1000" b="0" i="0" u="none" strike="noStrike" kern="1200" noProof="0">
                          <a:solidFill>
                            <a:schemeClr val="tx1"/>
                          </a:solidFill>
                          <a:effectLst/>
                          <a:latin typeface="Arial"/>
                        </a:rPr>
                        <a:t>     Regression</a:t>
                      </a:r>
                    </a:p>
                  </a:txBody>
                  <a:tcP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b="0" i="0" u="none" strike="noStrike" kern="1200" noProof="0">
                          <a:solidFill>
                            <a:srgbClr val="000000"/>
                          </a:solidFill>
                          <a:effectLst/>
                          <a:latin typeface="Arial"/>
                        </a:rPr>
                        <a:t>8th Jan</a:t>
                      </a:r>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kern="1200" noProof="0">
                          <a:solidFill>
                            <a:srgbClr val="000000"/>
                          </a:solidFill>
                          <a:effectLst/>
                          <a:latin typeface="Arial"/>
                        </a:rPr>
                        <a:t>12th Jan</a:t>
                      </a:r>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endParaRPr lang="en-US" sz="1000" u="none" strike="noStrike" noProof="0">
                        <a:effectLst/>
                        <a:latin typeface="Arial"/>
                        <a:cs typeface="Arial"/>
                      </a:endParaRP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noProof="0">
                          <a:solidFill>
                            <a:srgbClr val="000000"/>
                          </a:solidFill>
                          <a:effectLst/>
                          <a:latin typeface="Arial"/>
                        </a:rPr>
                        <a:t> Started   </a:t>
                      </a: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r>
                        <a:rPr lang="en-US" sz="1000" b="0" i="0" u="none" strike="noStrike" noProof="0">
                          <a:solidFill>
                            <a:srgbClr val="000000"/>
                          </a:solidFill>
                          <a:effectLst/>
                          <a:latin typeface="Arial"/>
                        </a:rPr>
                        <a:t>              In-progress           </a:t>
                      </a: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extLst>
                  <a:ext uri="{0D108BD9-81ED-4DB2-BD59-A6C34878D82A}">
                    <a16:rowId xmlns:a16="http://schemas.microsoft.com/office/drawing/2014/main" val="888712702"/>
                  </a:ext>
                </a:extLst>
              </a:tr>
              <a:tr h="170979">
                <a:tc>
                  <a:txBody>
                    <a:bodyPr/>
                    <a:lstStyle/>
                    <a:p>
                      <a:pPr marL="0" lvl="1" indent="0" algn="ctr" defTabSz="914400">
                        <a:lnSpc>
                          <a:spcPct val="100000"/>
                        </a:lnSpc>
                        <a:spcBef>
                          <a:spcPts val="0"/>
                        </a:spcBef>
                        <a:spcAft>
                          <a:spcPts val="0"/>
                        </a:spcAft>
                        <a:buNone/>
                      </a:pPr>
                      <a:endParaRPr lang="en-US" sz="1000" b="0" i="0" u="none" strike="noStrike" kern="1200">
                        <a:solidFill>
                          <a:schemeClr val="tx1"/>
                        </a:solidFill>
                        <a:effectLst/>
                        <a:latin typeface="Arial"/>
                        <a:ea typeface="+mn-ea"/>
                        <a:cs typeface="Arial"/>
                      </a:endParaRPr>
                    </a:p>
                  </a:txBody>
                  <a:tcPr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lvl="0" algn="l">
                        <a:lnSpc>
                          <a:spcPct val="100000"/>
                        </a:lnSpc>
                        <a:spcBef>
                          <a:spcPts val="0"/>
                        </a:spcBef>
                        <a:spcAft>
                          <a:spcPts val="0"/>
                        </a:spcAft>
                        <a:buNone/>
                      </a:pPr>
                      <a:r>
                        <a:rPr lang="en-US" sz="1000" b="0" i="0" u="none" strike="noStrike" kern="1200" noProof="0">
                          <a:solidFill>
                            <a:schemeClr val="tx1"/>
                          </a:solidFill>
                          <a:effectLst/>
                          <a:latin typeface="Arial"/>
                        </a:rPr>
                        <a:t>     UAT Week</a:t>
                      </a:r>
                    </a:p>
                  </a:txBody>
                  <a:tcP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b="0" i="0" u="none" strike="noStrike" kern="1200" noProof="0">
                          <a:solidFill>
                            <a:srgbClr val="000000"/>
                          </a:solidFill>
                          <a:effectLst/>
                          <a:latin typeface="Arial"/>
                        </a:rPr>
                        <a:t>15th Jan</a:t>
                      </a:r>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kern="1200" noProof="0">
                          <a:solidFill>
                            <a:srgbClr val="000000"/>
                          </a:solidFill>
                          <a:effectLst/>
                          <a:latin typeface="Arial"/>
                        </a:rPr>
                        <a:t>19th Jan</a:t>
                      </a:r>
                    </a:p>
                  </a:txBody>
                  <a:tcPr marL="9524" marR="9524" marT="9524" marB="9524"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endParaRPr lang="en-US" sz="1000" u="none" strike="noStrike" noProof="0">
                        <a:effectLst/>
                        <a:latin typeface="Arial"/>
                        <a:cs typeface="Arial"/>
                      </a:endParaRP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noProof="0">
                          <a:solidFill>
                            <a:srgbClr val="000000"/>
                          </a:solidFill>
                          <a:effectLst/>
                          <a:latin typeface="Arial"/>
                        </a:rPr>
                        <a:t>Not Started Yet</a:t>
                      </a: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tc>
                  <a:txBody>
                    <a:bodyPr/>
                    <a:lstStyle/>
                    <a:p>
                      <a:pPr marL="91440" lvl="0" algn="l">
                        <a:buNone/>
                      </a:pPr>
                      <a:r>
                        <a:rPr lang="en-US" sz="1000" b="0" i="0" u="none" strike="noStrike" noProof="0">
                          <a:solidFill>
                            <a:srgbClr val="000000"/>
                          </a:solidFill>
                          <a:effectLst/>
                          <a:latin typeface="Arial"/>
                        </a:rPr>
                        <a:t>             Not Started Yet</a:t>
                      </a:r>
                    </a:p>
                  </a:txBody>
                  <a:tcPr marL="0" marR="0" marT="0" marB="0" anchor="ctr">
                    <a:lnL w="12700">
                      <a:solidFill>
                        <a:srgbClr val="FFFFFF"/>
                      </a:solidFill>
                    </a:lnL>
                    <a:lnR w="12700">
                      <a:solidFill>
                        <a:srgbClr val="FFFFFF"/>
                      </a:solidFill>
                    </a:lnR>
                    <a:lnT w="12700">
                      <a:solidFill>
                        <a:srgbClr val="FFFFFF"/>
                      </a:solidFill>
                    </a:lnT>
                    <a:lnB w="12700" cap="flat" cmpd="sng" algn="ctr">
                      <a:solidFill>
                        <a:srgbClr val="FFFFFF"/>
                      </a:solidFill>
                      <a:prstDash val="solid"/>
                      <a:round/>
                      <a:headEnd type="none" w="med" len="med"/>
                      <a:tailEnd type="none" w="med" len="med"/>
                    </a:lnB>
                    <a:lnTlToBr w="0">
                      <a:noFill/>
                    </a:lnTlToBr>
                    <a:lnBlToTr w="0">
                      <a:noFill/>
                    </a:lnBlToTr>
                    <a:solidFill>
                      <a:srgbClr val="6D40A7">
                        <a:tint val="40000"/>
                      </a:srgbClr>
                    </a:solidFill>
                  </a:tcPr>
                </a:tc>
                <a:extLst>
                  <a:ext uri="{0D108BD9-81ED-4DB2-BD59-A6C34878D82A}">
                    <a16:rowId xmlns:a16="http://schemas.microsoft.com/office/drawing/2014/main" val="3085180907"/>
                  </a:ext>
                </a:extLst>
              </a:tr>
              <a:tr h="170979">
                <a:tc>
                  <a:txBody>
                    <a:bodyPr/>
                    <a:lstStyle/>
                    <a:p>
                      <a:pPr marL="0" lvl="1" indent="0" algn="ctr" defTabSz="914400">
                        <a:lnSpc>
                          <a:spcPct val="100000"/>
                        </a:lnSpc>
                        <a:spcBef>
                          <a:spcPts val="0"/>
                        </a:spcBef>
                        <a:spcAft>
                          <a:spcPts val="0"/>
                        </a:spcAft>
                        <a:buNone/>
                      </a:pPr>
                      <a:endParaRPr lang="en-US" sz="1000" b="0" i="0" u="none" strike="noStrike" kern="1200">
                        <a:solidFill>
                          <a:schemeClr val="tx1"/>
                        </a:solidFill>
                        <a:effectLst/>
                        <a:latin typeface="Arial"/>
                        <a:ea typeface="+mn-ea"/>
                        <a:cs typeface="Arial"/>
                      </a:endParaRPr>
                    </a:p>
                  </a:txBody>
                  <a:tcPr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D4CEE1"/>
                    </a:solidFill>
                  </a:tcPr>
                </a:tc>
                <a:tc>
                  <a:txBody>
                    <a:bodyPr/>
                    <a:lstStyle/>
                    <a:p>
                      <a:pPr lvl="0" algn="l">
                        <a:lnSpc>
                          <a:spcPct val="100000"/>
                        </a:lnSpc>
                        <a:spcBef>
                          <a:spcPts val="0"/>
                        </a:spcBef>
                        <a:spcAft>
                          <a:spcPts val="0"/>
                        </a:spcAft>
                        <a:buNone/>
                      </a:pPr>
                      <a:r>
                        <a:rPr lang="en-US" sz="1000" b="0" i="0" u="none" strike="noStrike" kern="1200" noProof="0">
                          <a:solidFill>
                            <a:schemeClr val="tx1"/>
                          </a:solidFill>
                          <a:effectLst/>
                          <a:latin typeface="Arial"/>
                        </a:rPr>
                        <a:t>     Production Release</a:t>
                      </a:r>
                    </a:p>
                  </a:txBody>
                  <a:tcP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40000"/>
                      </a:srgbClr>
                    </a:solidFill>
                  </a:tcPr>
                </a:tc>
                <a:tc>
                  <a:txBody>
                    <a:bodyPr/>
                    <a:lstStyle/>
                    <a:p>
                      <a:pPr marL="0" lvl="0" indent="0" algn="ctr">
                        <a:lnSpc>
                          <a:spcPct val="100000"/>
                        </a:lnSpc>
                        <a:spcBef>
                          <a:spcPts val="0"/>
                        </a:spcBef>
                        <a:spcAft>
                          <a:spcPts val="0"/>
                        </a:spcAft>
                        <a:buNone/>
                      </a:pPr>
                      <a:r>
                        <a:rPr lang="en-US" sz="1000" b="0" i="0" u="none" strike="noStrike" kern="1200" noProof="0">
                          <a:solidFill>
                            <a:srgbClr val="000000"/>
                          </a:solidFill>
                          <a:effectLst/>
                          <a:latin typeface="Arial"/>
                        </a:rPr>
                        <a:t>26th Jan</a:t>
                      </a:r>
                    </a:p>
                  </a:txBody>
                  <a:tcPr marL="9524" marR="9524" marT="9524" marB="9524"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kern="1200" noProof="0">
                          <a:solidFill>
                            <a:srgbClr val="000000"/>
                          </a:solidFill>
                          <a:effectLst/>
                          <a:latin typeface="Arial"/>
                        </a:rPr>
                        <a:t>26th Jan</a:t>
                      </a:r>
                    </a:p>
                  </a:txBody>
                  <a:tcPr marL="9524" marR="9524" marT="9524" marB="9524"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40000"/>
                      </a:srgbClr>
                    </a:solidFill>
                  </a:tcPr>
                </a:tc>
                <a:tc>
                  <a:txBody>
                    <a:bodyPr/>
                    <a:lstStyle/>
                    <a:p>
                      <a:pPr marL="91440" lvl="0" algn="l">
                        <a:buNone/>
                      </a:pPr>
                      <a:endParaRPr lang="en-US" sz="1000" u="none" strike="noStrike" noProof="0">
                        <a:effectLst/>
                        <a:latin typeface="Arial"/>
                        <a:cs typeface="Arial"/>
                      </a:endParaRPr>
                    </a:p>
                  </a:txBody>
                  <a:tcPr marL="0" marR="0" marT="0" marB="0"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40000"/>
                      </a:srgbClr>
                    </a:solidFill>
                  </a:tcPr>
                </a:tc>
                <a:tc>
                  <a:txBody>
                    <a:bodyPr/>
                    <a:lstStyle/>
                    <a:p>
                      <a:pPr lvl="0" algn="ctr">
                        <a:lnSpc>
                          <a:spcPct val="100000"/>
                        </a:lnSpc>
                        <a:spcBef>
                          <a:spcPts val="0"/>
                        </a:spcBef>
                        <a:spcAft>
                          <a:spcPts val="0"/>
                        </a:spcAft>
                        <a:buNone/>
                      </a:pPr>
                      <a:r>
                        <a:rPr lang="en-US" sz="1000" b="0" i="0" u="none" strike="noStrike" noProof="0">
                          <a:solidFill>
                            <a:srgbClr val="000000"/>
                          </a:solidFill>
                          <a:effectLst/>
                          <a:latin typeface="Arial"/>
                        </a:rPr>
                        <a:t>Not Started Yet</a:t>
                      </a:r>
                    </a:p>
                  </a:txBody>
                  <a:tcPr marL="0" marR="0" marT="0" marB="0"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40000"/>
                      </a:srgbClr>
                    </a:solidFill>
                  </a:tcPr>
                </a:tc>
                <a:tc>
                  <a:txBody>
                    <a:bodyPr/>
                    <a:lstStyle/>
                    <a:p>
                      <a:pPr marL="91440" lvl="0" algn="l">
                        <a:buNone/>
                      </a:pPr>
                      <a:r>
                        <a:rPr lang="en-US" sz="1000" b="0" i="0" u="none" strike="noStrike" noProof="0">
                          <a:solidFill>
                            <a:srgbClr val="000000"/>
                          </a:solidFill>
                          <a:effectLst/>
                          <a:latin typeface="Arial"/>
                        </a:rPr>
                        <a:t>             Not Started Yet</a:t>
                      </a:r>
                    </a:p>
                  </a:txBody>
                  <a:tcPr marL="0" marR="0" marT="0" marB="0" anchor="ctr">
                    <a:lnL w="12700">
                      <a:solidFill>
                        <a:srgbClr val="FFFFFF"/>
                      </a:solidFill>
                    </a:lnL>
                    <a:lnR w="12700">
                      <a:solidFill>
                        <a:srgbClr val="FFFFFF"/>
                      </a:solidFill>
                    </a:lnR>
                    <a:lnT w="12700">
                      <a:solidFill>
                        <a:srgbClr val="FFFFFF"/>
                      </a:solidFill>
                    </a:lnT>
                    <a:lnB w="12700">
                      <a:solidFill>
                        <a:srgbClr val="FFFFFF"/>
                      </a:solidFill>
                    </a:lnB>
                    <a:lnTlToBr w="0">
                      <a:noFill/>
                    </a:lnTlToBr>
                    <a:lnBlToTr w="0">
                      <a:noFill/>
                    </a:lnBlToTr>
                    <a:solidFill>
                      <a:srgbClr val="6D40A7">
                        <a:tint val="40000"/>
                      </a:srgbClr>
                    </a:solidFill>
                  </a:tcPr>
                </a:tc>
                <a:extLst>
                  <a:ext uri="{0D108BD9-81ED-4DB2-BD59-A6C34878D82A}">
                    <a16:rowId xmlns:a16="http://schemas.microsoft.com/office/drawing/2014/main" val="1735423663"/>
                  </a:ext>
                </a:extLst>
              </a:tr>
            </a:tbl>
          </a:graphicData>
        </a:graphic>
      </p:graphicFrame>
      <p:graphicFrame>
        <p:nvGraphicFramePr>
          <p:cNvPr id="5" name="Table 4">
            <a:extLst>
              <a:ext uri="{FF2B5EF4-FFF2-40B4-BE49-F238E27FC236}">
                <a16:creationId xmlns:a16="http://schemas.microsoft.com/office/drawing/2014/main" id="{9F6180A2-FD16-2D91-0BDD-D5F7A4EA1FAB}"/>
              </a:ext>
            </a:extLst>
          </p:cNvPr>
          <p:cNvGraphicFramePr>
            <a:graphicFrameLocks noGrp="1"/>
          </p:cNvGraphicFramePr>
          <p:nvPr>
            <p:extLst>
              <p:ext uri="{D42A27DB-BD31-4B8C-83A1-F6EECF244321}">
                <p14:modId xmlns:p14="http://schemas.microsoft.com/office/powerpoint/2010/main" val="1564069529"/>
              </p:ext>
            </p:extLst>
          </p:nvPr>
        </p:nvGraphicFramePr>
        <p:xfrm>
          <a:off x="412376" y="5127811"/>
          <a:ext cx="6559446" cy="1266927"/>
        </p:xfrm>
        <a:graphic>
          <a:graphicData uri="http://schemas.openxmlformats.org/drawingml/2006/table">
            <a:tbl>
              <a:tblPr firstRow="1" bandRow="1"/>
              <a:tblGrid>
                <a:gridCol w="814685">
                  <a:extLst>
                    <a:ext uri="{9D8B030D-6E8A-4147-A177-3AD203B41FA5}">
                      <a16:colId xmlns:a16="http://schemas.microsoft.com/office/drawing/2014/main" val="3480135164"/>
                    </a:ext>
                  </a:extLst>
                </a:gridCol>
                <a:gridCol w="2311427">
                  <a:extLst>
                    <a:ext uri="{9D8B030D-6E8A-4147-A177-3AD203B41FA5}">
                      <a16:colId xmlns:a16="http://schemas.microsoft.com/office/drawing/2014/main" val="196895808"/>
                    </a:ext>
                  </a:extLst>
                </a:gridCol>
                <a:gridCol w="2669336">
                  <a:extLst>
                    <a:ext uri="{9D8B030D-6E8A-4147-A177-3AD203B41FA5}">
                      <a16:colId xmlns:a16="http://schemas.microsoft.com/office/drawing/2014/main" val="3672697256"/>
                    </a:ext>
                  </a:extLst>
                </a:gridCol>
                <a:gridCol w="763998">
                  <a:extLst>
                    <a:ext uri="{9D8B030D-6E8A-4147-A177-3AD203B41FA5}">
                      <a16:colId xmlns:a16="http://schemas.microsoft.com/office/drawing/2014/main" val="1954490851"/>
                    </a:ext>
                  </a:extLst>
                </a:gridCol>
              </a:tblGrid>
              <a:tr h="26108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*RAG</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Description | Impacts</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Options</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latinLnBrk="0" hangingPunct="1"/>
                      <a:r>
                        <a:rPr lang="fr-FR" sz="1000" b="1" kern="1200" err="1">
                          <a:solidFill>
                            <a:schemeClr val="bg1"/>
                          </a:solidFill>
                          <a:latin typeface="+mn-lt"/>
                          <a:ea typeface="+mn-ea"/>
                          <a:cs typeface="+mn-cs"/>
                        </a:rPr>
                        <a:t>Owner</a:t>
                      </a:r>
                      <a:endParaRPr lang="en-US" sz="1000" b="1" kern="1200" err="1">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851642">
                <a:tc>
                  <a:txBody>
                    <a:bodyPr/>
                    <a:lstStyle/>
                    <a:p>
                      <a:pPr lvl="0" algn="l">
                        <a:buNone/>
                      </a:pPr>
                      <a:r>
                        <a:rPr lang="en-US" sz="1000">
                          <a:solidFill>
                            <a:schemeClr val="tx1"/>
                          </a:solidFill>
                          <a:latin typeface="Arial"/>
                          <a:cs typeface="Arial"/>
                        </a:rPr>
                        <a:t>A</a:t>
                      </a:r>
                    </a:p>
                  </a:txBody>
                  <a:tcPr anchor="ctr">
                    <a:lnL w="12700">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099">
                      <a:solidFill>
                        <a:srgbClr val="FFFFFF"/>
                      </a:solidFill>
                    </a:lnB>
                    <a:lnTlToBr w="0">
                      <a:noFill/>
                    </a:lnTlToBr>
                    <a:lnBlToTr w="0">
                      <a:noFill/>
                    </a:lnBlToTr>
                    <a:solidFill>
                      <a:srgbClr val="FFC000"/>
                    </a:solidFill>
                  </a:tcPr>
                </a:tc>
                <a:tc>
                  <a:txBody>
                    <a:bodyPr/>
                    <a:lstStyle/>
                    <a:p>
                      <a:pPr marL="171450" lvl="0" indent="-171450" algn="l">
                        <a:buFont typeface="Arial"/>
                        <a:buChar char="•"/>
                      </a:pPr>
                      <a:r>
                        <a:rPr lang="en-US" sz="1000" b="0" i="0" u="none" strike="noStrike" kern="1200" noProof="0">
                          <a:solidFill>
                            <a:srgbClr val="000000"/>
                          </a:solidFill>
                          <a:effectLst/>
                          <a:latin typeface="Arial"/>
                          <a:cs typeface="Arial"/>
                        </a:rPr>
                        <a:t>15 open Issues at the start of the regression .Impacting signoff 5 PBI's.</a:t>
                      </a:r>
                    </a:p>
                    <a:p>
                      <a:pPr marL="171450" lvl="0" indent="-171450" algn="l">
                        <a:buFont typeface="Arial"/>
                        <a:buChar char="•"/>
                      </a:pPr>
                      <a:r>
                        <a:rPr lang="en-US" sz="1000" b="0" i="0" u="none" strike="noStrike" kern="1200" noProof="0">
                          <a:solidFill>
                            <a:srgbClr val="000000"/>
                          </a:solidFill>
                          <a:effectLst/>
                          <a:latin typeface="Arial"/>
                        </a:rPr>
                        <a:t>1 PBI signoff is dependent on fix from Sky-Hive.</a:t>
                      </a:r>
                    </a:p>
                    <a:p>
                      <a:pPr marL="0" lvl="0" algn="l">
                        <a:buNone/>
                      </a:pPr>
                      <a:endParaRPr lang="en-US" sz="1000" b="0" i="0" u="none" strike="noStrike" kern="1200" noProof="0">
                        <a:solidFill>
                          <a:srgbClr val="000000"/>
                        </a:solidFill>
                        <a:effectLst/>
                        <a:latin typeface="Arial"/>
                        <a:cs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099">
                      <a:solidFill>
                        <a:srgbClr val="FFFFFF"/>
                      </a:solidFill>
                    </a:lnB>
                    <a:lnTlToBr w="0">
                      <a:noFill/>
                    </a:lnTlToBr>
                    <a:lnBlToTr w="0">
                      <a:noFill/>
                    </a:lnBlToTr>
                    <a:solidFill>
                      <a:srgbClr val="E5E5E8"/>
                    </a:solidFill>
                  </a:tcPr>
                </a:tc>
                <a:tc>
                  <a:txBody>
                    <a:bodyPr/>
                    <a:lstStyle/>
                    <a:p>
                      <a:pPr marL="228600" lvl="0" indent="-228600" algn="l">
                        <a:buAutoNum type="arabicPeriod"/>
                      </a:pPr>
                      <a:endParaRPr lang="en-US" sz="1000" b="0" i="0" u="none" strike="noStrike" kern="1200">
                        <a:solidFill>
                          <a:srgbClr val="000000"/>
                        </a:solidFill>
                        <a:effectLst/>
                        <a:latin typeface="Arial"/>
                        <a:ea typeface="+mn-ea"/>
                        <a:cs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099">
                      <a:solidFill>
                        <a:srgbClr val="FFFFFF"/>
                      </a:solidFill>
                    </a:lnB>
                    <a:lnTlToBr w="0">
                      <a:noFill/>
                    </a:lnTlToBr>
                    <a:lnBlToTr w="0">
                      <a:noFill/>
                    </a:lnBlToTr>
                    <a:solidFill>
                      <a:srgbClr val="E5E5E8"/>
                    </a:solidFill>
                  </a:tcPr>
                </a:tc>
                <a:tc>
                  <a:txBody>
                    <a:bodyPr/>
                    <a:lstStyle/>
                    <a:p>
                      <a:pPr marL="0" lvl="0" algn="l">
                        <a:buNone/>
                      </a:pPr>
                      <a:r>
                        <a:rPr lang="en-US" sz="1000" b="0" i="0" u="none" strike="noStrike" kern="1200">
                          <a:solidFill>
                            <a:srgbClr val="000000"/>
                          </a:solidFill>
                          <a:effectLst/>
                          <a:latin typeface="Arial"/>
                          <a:ea typeface="+mn-ea"/>
                          <a:cs typeface="Arial"/>
                        </a:rPr>
                        <a:t>Scrum team</a:t>
                      </a:r>
                    </a:p>
                    <a:p>
                      <a:pPr marL="0" lvl="0" algn="l">
                        <a:buNone/>
                      </a:pPr>
                      <a:r>
                        <a:rPr lang="en-US" sz="1000" b="0" i="0" u="none" strike="noStrike" kern="1200">
                          <a:solidFill>
                            <a:srgbClr val="000000"/>
                          </a:solidFill>
                          <a:effectLst/>
                          <a:latin typeface="Arial"/>
                          <a:ea typeface="+mn-ea"/>
                          <a:cs typeface="Arial"/>
                        </a:rPr>
                        <a:t>Skhyhive/Mukesh</a:t>
                      </a:r>
                    </a:p>
                  </a:txBody>
                  <a:tcPr marL="45720" marR="45720" anchor="ctr">
                    <a:lnL w="12700" cap="flat" cmpd="sng" algn="ctr">
                      <a:solidFill>
                        <a:srgbClr val="FFFFFF"/>
                      </a:solidFill>
                      <a:prstDash val="solid"/>
                      <a:round/>
                      <a:headEnd type="none" w="med" len="med"/>
                      <a:tailEnd type="none" w="med" len="med"/>
                    </a:lnL>
                    <a:lnR w="12700">
                      <a:solidFill>
                        <a:srgbClr val="FFFFFF"/>
                      </a:solidFill>
                    </a:lnR>
                    <a:lnT w="38100" cap="flat" cmpd="sng" algn="ctr">
                      <a:solidFill>
                        <a:srgbClr val="FFFFFF"/>
                      </a:solidFill>
                      <a:prstDash val="solid"/>
                      <a:round/>
                      <a:headEnd type="none" w="med" len="med"/>
                      <a:tailEnd type="none" w="med" len="med"/>
                    </a:lnT>
                    <a:lnB w="38099">
                      <a:solidFill>
                        <a:srgbClr val="FFFFFF"/>
                      </a:solidFill>
                    </a:lnB>
                    <a:lnTlToBr w="0">
                      <a:noFill/>
                    </a:lnTlToBr>
                    <a:lnBlToTr w="0">
                      <a:noFill/>
                    </a:lnBlToTr>
                    <a:solidFill>
                      <a:srgbClr val="E5E5E8"/>
                    </a:solidFill>
                  </a:tcPr>
                </a:tc>
                <a:extLst>
                  <a:ext uri="{0D108BD9-81ED-4DB2-BD59-A6C34878D82A}">
                    <a16:rowId xmlns:a16="http://schemas.microsoft.com/office/drawing/2014/main" val="1393341898"/>
                  </a:ext>
                </a:extLst>
              </a:tr>
            </a:tbl>
          </a:graphicData>
        </a:graphic>
      </p:graphicFrame>
      <p:sp>
        <p:nvSpPr>
          <p:cNvPr id="6" name="Text">
            <a:extLst>
              <a:ext uri="{FF2B5EF4-FFF2-40B4-BE49-F238E27FC236}">
                <a16:creationId xmlns:a16="http://schemas.microsoft.com/office/drawing/2014/main" id="{FD82F596-E537-8C48-DF60-003B8D471892}"/>
              </a:ext>
            </a:extLst>
          </p:cNvPr>
          <p:cNvSpPr>
            <a:spLocks noGrp="1"/>
          </p:cNvSpPr>
          <p:nvPr/>
        </p:nvSpPr>
        <p:spPr>
          <a:xfrm>
            <a:off x="413296" y="4877223"/>
            <a:ext cx="3160333" cy="250282"/>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Arial"/>
                <a:cs typeface="Arial"/>
              </a:rPr>
              <a:t>Risks/Issues/Decisions/Information Needed</a:t>
            </a:r>
          </a:p>
        </p:txBody>
      </p:sp>
      <p:sp>
        <p:nvSpPr>
          <p:cNvPr id="8" name="Text">
            <a:extLst>
              <a:ext uri="{FF2B5EF4-FFF2-40B4-BE49-F238E27FC236}">
                <a16:creationId xmlns:a16="http://schemas.microsoft.com/office/drawing/2014/main" id="{854E5AD1-6BD2-1E58-D9F1-5FBACAED2CEE}"/>
              </a:ext>
            </a:extLst>
          </p:cNvPr>
          <p:cNvSpPr>
            <a:spLocks noGrp="1"/>
          </p:cNvSpPr>
          <p:nvPr/>
        </p:nvSpPr>
        <p:spPr>
          <a:xfrm>
            <a:off x="7051532" y="4884910"/>
            <a:ext cx="3160333" cy="250918"/>
          </a:xfrm>
          <a:prstGeom prst="snip1Rect">
            <a:avLst/>
          </a:prstGeom>
          <a:solidFill>
            <a:srgbClr val="6D40A7"/>
          </a:solidFill>
          <a:ln>
            <a:solidFill>
              <a:srgbClr val="6D40A7"/>
            </a:solidFill>
          </a:ln>
        </p:spPr>
        <p:txBody>
          <a:bodyPr wrap="square"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9144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Arial"/>
              </a:rPr>
              <a:t>Key Accomplishments</a:t>
            </a:r>
          </a:p>
        </p:txBody>
      </p:sp>
      <p:sp>
        <p:nvSpPr>
          <p:cNvPr id="9" name="Text">
            <a:extLst>
              <a:ext uri="{FF2B5EF4-FFF2-40B4-BE49-F238E27FC236}">
                <a16:creationId xmlns:a16="http://schemas.microsoft.com/office/drawing/2014/main" id="{A5776B43-2743-CAE6-75FA-AFF7A842477A}"/>
              </a:ext>
            </a:extLst>
          </p:cNvPr>
          <p:cNvSpPr>
            <a:spLocks noGrp="1"/>
          </p:cNvSpPr>
          <p:nvPr/>
        </p:nvSpPr>
        <p:spPr>
          <a:xfrm>
            <a:off x="7048383" y="5136064"/>
            <a:ext cx="4594500" cy="651917"/>
          </a:xfrm>
          <a:prstGeom prst="rect">
            <a:avLst/>
          </a:prstGeom>
          <a:solidFill>
            <a:srgbClr val="E5E5E8"/>
          </a:solidFill>
          <a:ln>
            <a:solidFill>
              <a:srgbClr val="7030A0"/>
            </a:solidFill>
          </a:ln>
        </p:spPr>
        <p:txBody>
          <a:bodyPr wrap="square" lIns="36000" tIns="36000" rIns="36000" bIns="36000" rtlCol="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e-CH" sz="10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a:defRPr/>
            </a:pPr>
            <a:endParaRPr lang="en-US" sz="10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Arial"/>
              <a:ea typeface="+mn-ea"/>
              <a:cs typeface="Arial"/>
            </a:endParaRPr>
          </a:p>
        </p:txBody>
      </p:sp>
      <p:sp>
        <p:nvSpPr>
          <p:cNvPr id="10" name="TextBox 9">
            <a:extLst>
              <a:ext uri="{FF2B5EF4-FFF2-40B4-BE49-F238E27FC236}">
                <a16:creationId xmlns:a16="http://schemas.microsoft.com/office/drawing/2014/main" id="{51CD8232-9411-02F7-44E9-F463CEF2368D}"/>
              </a:ext>
            </a:extLst>
          </p:cNvPr>
          <p:cNvSpPr txBox="1"/>
          <p:nvPr/>
        </p:nvSpPr>
        <p:spPr>
          <a:xfrm>
            <a:off x="8860971" y="6301444"/>
            <a:ext cx="3178629" cy="461665"/>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*Performance Testing Benchmark, see </a:t>
            </a:r>
            <a:r>
              <a:rPr lang="en-US" sz="1200">
                <a:solidFill>
                  <a:srgbClr val="000000"/>
                </a:solidFill>
                <a:latin typeface="Arial" panose="020B0604020202020204" pitchFamily="34" charset="0"/>
                <a:cs typeface="Arial" panose="020B0604020202020204" pitchFamily="34" charset="0"/>
                <a:hlinkClick r:id="rId5" action="ppaction://hlinksldjump"/>
              </a:rPr>
              <a:t>here</a:t>
            </a:r>
            <a:endParaRPr lang="en-US" sz="1200">
              <a:solidFill>
                <a:srgbClr val="000000"/>
              </a:solidFill>
              <a:latin typeface="Arial" panose="020B0604020202020204" pitchFamily="34" charset="0"/>
              <a:cs typeface="Arial" panose="020B0604020202020204" pitchFamily="34" charset="0"/>
            </a:endParaRPr>
          </a:p>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6"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3308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extBox 1">
            <a:extLst>
              <a:ext uri="{FF2B5EF4-FFF2-40B4-BE49-F238E27FC236}">
                <a16:creationId xmlns:a16="http://schemas.microsoft.com/office/drawing/2014/main" id="{50E9E826-594A-2521-8574-31196D6AC5AC}"/>
              </a:ext>
            </a:extLst>
          </p:cNvPr>
          <p:cNvSpPr txBox="1"/>
          <p:nvPr/>
        </p:nvSpPr>
        <p:spPr>
          <a:xfrm>
            <a:off x="589628" y="983774"/>
            <a:ext cx="1561646"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Amita/Sudhanshu</a:t>
            </a:r>
            <a:endParaRPr lang="en-US" sz="1300" i="1">
              <a:solidFill>
                <a:srgbClr val="000000"/>
              </a:solidFill>
              <a:latin typeface="Georgia" panose="02040502050405020303" pitchFamily="18" charset="0"/>
            </a:endParaRPr>
          </a:p>
        </p:txBody>
      </p:sp>
      <p:sp>
        <p:nvSpPr>
          <p:cNvPr id="3" name="Title 3">
            <a:extLst>
              <a:ext uri="{FF2B5EF4-FFF2-40B4-BE49-F238E27FC236}">
                <a16:creationId xmlns:a16="http://schemas.microsoft.com/office/drawing/2014/main" id="{A3CA0A12-0A15-25AB-3F5F-34FEB0CDFC96}"/>
              </a:ext>
            </a:extLst>
          </p:cNvPr>
          <p:cNvSpPr txBox="1">
            <a:spLocks/>
          </p:cNvSpPr>
          <p:nvPr/>
        </p:nvSpPr>
        <p:spPr>
          <a:xfrm>
            <a:off x="589629" y="506186"/>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a:cs typeface="Arial"/>
              </a:rPr>
              <a:t>CT&amp;M </a:t>
            </a:r>
            <a:r>
              <a:rPr kumimoji="0" lang="de-CH" sz="2500" b="0" i="0" u="none" strike="noStrike" kern="1200" cap="none" spc="0" normalizeH="0" baseline="0" noProof="0" err="1">
                <a:ln>
                  <a:noFill/>
                </a:ln>
                <a:solidFill>
                  <a:srgbClr val="000000"/>
                </a:solidFill>
                <a:effectLst/>
                <a:uLnTx/>
                <a:uFillTx/>
                <a:latin typeface="Georgia"/>
                <a:ea typeface="Noto Sans"/>
                <a:cs typeface="Arial"/>
              </a:rPr>
              <a:t>Dev</a:t>
            </a:r>
            <a:r>
              <a:rPr kumimoji="0" lang="de-CH" sz="2500" b="0" i="0" u="none" strike="noStrike" kern="1200" cap="none" spc="0" normalizeH="0" baseline="0" noProof="0">
                <a:ln>
                  <a:noFill/>
                </a:ln>
                <a:solidFill>
                  <a:srgbClr val="000000"/>
                </a:solidFill>
                <a:effectLst/>
                <a:uLnTx/>
                <a:uFillTx/>
                <a:latin typeface="Georgia"/>
                <a:ea typeface="Noto Sans"/>
                <a:cs typeface="Arial"/>
              </a:rPr>
              <a:t>:</a:t>
            </a:r>
            <a:r>
              <a:rPr kumimoji="0" lang="de-CH" sz="2500" b="0" i="1" u="none" strike="noStrike" kern="1200" cap="none" spc="0" normalizeH="0" baseline="0" noProof="0">
                <a:ln>
                  <a:noFill/>
                </a:ln>
                <a:solidFill>
                  <a:srgbClr val="000000"/>
                </a:solidFill>
                <a:effectLst/>
                <a:uLnTx/>
                <a:uFillTx/>
                <a:latin typeface="Georgia"/>
                <a:ea typeface="Noto Sans"/>
                <a:cs typeface="Arial"/>
              </a:rPr>
              <a:t> QA, Regression &amp; UAT (Slide 2 </a:t>
            </a:r>
            <a:r>
              <a:rPr kumimoji="0" lang="de-CH" sz="2500" b="0" i="1" u="none" strike="noStrike" kern="1200" cap="none" spc="0" normalizeH="0" baseline="0" noProof="0" err="1">
                <a:ln>
                  <a:noFill/>
                </a:ln>
                <a:solidFill>
                  <a:srgbClr val="000000"/>
                </a:solidFill>
                <a:effectLst/>
                <a:uLnTx/>
                <a:uFillTx/>
                <a:latin typeface="Georgia"/>
                <a:ea typeface="Noto Sans"/>
                <a:cs typeface="Arial"/>
              </a:rPr>
              <a:t>of</a:t>
            </a:r>
            <a:r>
              <a:rPr kumimoji="0" lang="de-CH" sz="2500" b="0" i="1" u="none" strike="noStrike" kern="1200" cap="none" spc="0" normalizeH="0" baseline="0" noProof="0">
                <a:ln>
                  <a:noFill/>
                </a:ln>
                <a:solidFill>
                  <a:srgbClr val="000000"/>
                </a:solidFill>
                <a:effectLst/>
                <a:uLnTx/>
                <a:uFillTx/>
                <a:latin typeface="Georgia"/>
                <a:ea typeface="Noto Sans"/>
                <a:cs typeface="Arial"/>
              </a:rPr>
              <a:t> 2)</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pic>
        <p:nvPicPr>
          <p:cNvPr id="37" name="Picture 36">
            <a:extLst>
              <a:ext uri="{FF2B5EF4-FFF2-40B4-BE49-F238E27FC236}">
                <a16:creationId xmlns:a16="http://schemas.microsoft.com/office/drawing/2014/main" id="{9E6E8DDB-0E4A-AC91-5B97-F0D9A059C1E3}"/>
              </a:ext>
            </a:extLst>
          </p:cNvPr>
          <p:cNvPicPr>
            <a:picLocks noChangeAspect="1"/>
          </p:cNvPicPr>
          <p:nvPr/>
        </p:nvPicPr>
        <p:blipFill>
          <a:blip r:embed="rId4"/>
          <a:stretch>
            <a:fillRect/>
          </a:stretch>
        </p:blipFill>
        <p:spPr>
          <a:xfrm>
            <a:off x="1053832" y="1488613"/>
            <a:ext cx="9330812" cy="4716516"/>
          </a:xfrm>
          <a:prstGeom prst="rect">
            <a:avLst/>
          </a:prstGeom>
        </p:spPr>
      </p:pic>
    </p:spTree>
    <p:extLst>
      <p:ext uri="{BB962C8B-B14F-4D97-AF65-F5344CB8AC3E}">
        <p14:creationId xmlns:p14="http://schemas.microsoft.com/office/powerpoint/2010/main" val="595539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extBox 1">
            <a:extLst>
              <a:ext uri="{FF2B5EF4-FFF2-40B4-BE49-F238E27FC236}">
                <a16:creationId xmlns:a16="http://schemas.microsoft.com/office/drawing/2014/main" id="{56A04C27-5E8B-894E-D48B-38AF9E66ABE5}"/>
              </a:ext>
            </a:extLst>
          </p:cNvPr>
          <p:cNvSpPr txBox="1"/>
          <p:nvPr/>
        </p:nvSpPr>
        <p:spPr>
          <a:xfrm>
            <a:off x="589628" y="983774"/>
            <a:ext cx="1244251" cy="292388"/>
          </a:xfrm>
          <a:prstGeom prst="rect">
            <a:avLst/>
          </a:prstGeom>
          <a:noFill/>
        </p:spPr>
        <p:txBody>
          <a:bodyPr wrap="none" lIns="91440" tIns="45720" rIns="91440" bIns="45720" rtlCol="0" anchor="t">
            <a:spAutoFit/>
          </a:bodyPr>
          <a:lstStyle/>
          <a:p>
            <a:pPr>
              <a:defRPr/>
            </a:pPr>
            <a:r>
              <a:rPr lang="it-IT" sz="1300" i="1">
                <a:solidFill>
                  <a:srgbClr val="FFFFFF">
                    <a:lumMod val="75000"/>
                  </a:srgbClr>
                </a:solidFill>
                <a:latin typeface="Georgia"/>
              </a:rPr>
              <a:t>Randy/</a:t>
            </a:r>
            <a:r>
              <a:rPr lang="it-IT" sz="1300" i="1" err="1">
                <a:solidFill>
                  <a:srgbClr val="FFFFFF">
                    <a:lumMod val="75000"/>
                  </a:srgbClr>
                </a:solidFill>
                <a:latin typeface="Georgia"/>
              </a:rPr>
              <a:t>Nitesh</a:t>
            </a:r>
            <a:endParaRPr lang="en-US" sz="1300" i="1">
              <a:solidFill>
                <a:srgbClr val="FFFFFF">
                  <a:lumMod val="75000"/>
                </a:srgbClr>
              </a:solidFill>
              <a:latin typeface="Georgia" panose="02040502050405020303" pitchFamily="18" charset="0"/>
            </a:endParaRPr>
          </a:p>
        </p:txBody>
      </p:sp>
      <p:sp>
        <p:nvSpPr>
          <p:cNvPr id="3" name="Title 3">
            <a:extLst>
              <a:ext uri="{FF2B5EF4-FFF2-40B4-BE49-F238E27FC236}">
                <a16:creationId xmlns:a16="http://schemas.microsoft.com/office/drawing/2014/main" id="{13D9CAA6-2BCE-02AD-06A4-A044A7C2D107}"/>
              </a:ext>
            </a:extLst>
          </p:cNvPr>
          <p:cNvSpPr txBox="1">
            <a:spLocks/>
          </p:cNvSpPr>
          <p:nvPr/>
        </p:nvSpPr>
        <p:spPr>
          <a:xfrm>
            <a:off x="589629" y="5715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Infrastructure &amp; DevOps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DEDE85CB-CC38-3B55-F738-DDA1FECDBFA1}"/>
              </a:ext>
            </a:extLst>
          </p:cNvPr>
          <p:cNvGraphicFramePr>
            <a:graphicFrameLocks noGrp="1"/>
          </p:cNvGraphicFramePr>
          <p:nvPr>
            <p:extLst>
              <p:ext uri="{D42A27DB-BD31-4B8C-83A1-F6EECF244321}">
                <p14:modId xmlns:p14="http://schemas.microsoft.com/office/powerpoint/2010/main" val="211033611"/>
              </p:ext>
            </p:extLst>
          </p:nvPr>
        </p:nvGraphicFramePr>
        <p:xfrm>
          <a:off x="589628" y="4908796"/>
          <a:ext cx="5963683" cy="1062794"/>
        </p:xfrm>
        <a:graphic>
          <a:graphicData uri="http://schemas.openxmlformats.org/drawingml/2006/table">
            <a:tbl>
              <a:tblPr firstRow="1" bandRow="1"/>
              <a:tblGrid>
                <a:gridCol w="519545">
                  <a:extLst>
                    <a:ext uri="{9D8B030D-6E8A-4147-A177-3AD203B41FA5}">
                      <a16:colId xmlns:a16="http://schemas.microsoft.com/office/drawing/2014/main" val="3480135164"/>
                    </a:ext>
                  </a:extLst>
                </a:gridCol>
                <a:gridCol w="2660032">
                  <a:extLst>
                    <a:ext uri="{9D8B030D-6E8A-4147-A177-3AD203B41FA5}">
                      <a16:colId xmlns:a16="http://schemas.microsoft.com/office/drawing/2014/main" val="196895808"/>
                    </a:ext>
                  </a:extLst>
                </a:gridCol>
                <a:gridCol w="2147135">
                  <a:extLst>
                    <a:ext uri="{9D8B030D-6E8A-4147-A177-3AD203B41FA5}">
                      <a16:colId xmlns:a16="http://schemas.microsoft.com/office/drawing/2014/main" val="3672697256"/>
                    </a:ext>
                  </a:extLst>
                </a:gridCol>
                <a:gridCol w="636971">
                  <a:extLst>
                    <a:ext uri="{9D8B030D-6E8A-4147-A177-3AD203B41FA5}">
                      <a16:colId xmlns:a16="http://schemas.microsoft.com/office/drawing/2014/main" val="1954490851"/>
                    </a:ext>
                  </a:extLst>
                </a:gridCol>
              </a:tblGrid>
              <a:tr h="27031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*RAG</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Description | Impacts</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Options</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latinLnBrk="0" hangingPunct="1"/>
                      <a:r>
                        <a:rPr lang="fr-FR" sz="1000" b="1" kern="1200">
                          <a:solidFill>
                            <a:schemeClr val="bg1"/>
                          </a:solidFill>
                          <a:latin typeface="+mn-lt"/>
                          <a:ea typeface="+mn-ea"/>
                          <a:cs typeface="+mn-cs"/>
                        </a:rPr>
                        <a:t>Owner</a:t>
                      </a:r>
                      <a:endParaRPr lang="en-US" sz="1000" b="1" kern="1200" err="1">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283186">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buNone/>
                        <a:tabLst/>
                        <a:defRPr/>
                      </a:pPr>
                      <a:r>
                        <a:rPr lang="en-US" sz="1000" b="0" u="none" strike="noStrike" kern="1200" noProof="0">
                          <a:solidFill>
                            <a:schemeClr val="dk1"/>
                          </a:solidFill>
                          <a:effectLst/>
                          <a:latin typeface="Arial"/>
                          <a:ea typeface="+mn-ea"/>
                          <a:cs typeface="Arial"/>
                        </a:rPr>
                        <a:t>Info</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l">
                        <a:lnSpc>
                          <a:spcPct val="100000"/>
                        </a:lnSpc>
                        <a:spcBef>
                          <a:spcPts val="0"/>
                        </a:spcBef>
                        <a:spcAft>
                          <a:spcPts val="0"/>
                        </a:spcAft>
                        <a:buNone/>
                      </a:pPr>
                      <a:r>
                        <a:rPr lang="en-US" sz="1000" b="0" i="0" u="none" strike="noStrike" kern="1200" noProof="0">
                          <a:solidFill>
                            <a:schemeClr val="tx1"/>
                          </a:solidFill>
                          <a:effectLst/>
                          <a:latin typeface="Arial"/>
                        </a:rPr>
                        <a:t>Exploring DevOps to improve process and deployment time.</a:t>
                      </a:r>
                      <a:endParaRPr lang="en-US"/>
                    </a:p>
                  </a:txBody>
                  <a:tcPr marL="45720" marR="4572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l" rtl="0" eaLnBrk="1" latinLnBrk="0" hangingPunct="1">
                        <a:lnSpc>
                          <a:spcPct val="100000"/>
                        </a:lnSpc>
                        <a:spcBef>
                          <a:spcPts val="0"/>
                        </a:spcBef>
                        <a:spcAft>
                          <a:spcPts val="0"/>
                        </a:spcAft>
                        <a:buClrTx/>
                        <a:buSzTx/>
                        <a:buFontTx/>
                        <a:buNone/>
                      </a:pPr>
                      <a:r>
                        <a:rPr lang="en-US" sz="1000" b="0" i="0" u="none" strike="noStrike" kern="1200">
                          <a:solidFill>
                            <a:schemeClr val="tx1"/>
                          </a:solidFill>
                          <a:effectLst/>
                          <a:latin typeface="Arial"/>
                          <a:ea typeface="+mn-ea"/>
                          <a:cs typeface="Arial"/>
                        </a:rPr>
                        <a:t>Continuous Improvement Area</a:t>
                      </a:r>
                    </a:p>
                  </a:txBody>
                  <a:tcPr marL="45720" marR="4572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l" rtl="0" eaLnBrk="1" latinLnBrk="0" hangingPunct="1">
                        <a:lnSpc>
                          <a:spcPct val="100000"/>
                        </a:lnSpc>
                        <a:spcBef>
                          <a:spcPts val="0"/>
                        </a:spcBef>
                        <a:spcAft>
                          <a:spcPts val="0"/>
                        </a:spcAft>
                        <a:buClrTx/>
                        <a:buSzTx/>
                        <a:buFontTx/>
                        <a:buNone/>
                      </a:pPr>
                      <a:r>
                        <a:rPr lang="en-US" sz="1000" b="0" i="0" u="none" strike="noStrike" kern="1200" baseline="0">
                          <a:solidFill>
                            <a:schemeClr val="tx1"/>
                          </a:solidFill>
                          <a:effectLst/>
                          <a:latin typeface="Arial"/>
                          <a:ea typeface="+mn-ea"/>
                          <a:cs typeface="Arial"/>
                        </a:rPr>
                        <a:t>Nitesh Sharma</a:t>
                      </a:r>
                    </a:p>
                  </a:txBody>
                  <a:tcPr marL="45720" marR="4572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073921619"/>
                  </a:ext>
                </a:extLst>
              </a:tr>
              <a:tr h="270314">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buNone/>
                        <a:tabLst/>
                        <a:defRPr/>
                      </a:pPr>
                      <a:r>
                        <a:rPr lang="en-US" sz="1000" b="0" u="none" strike="noStrike" kern="1200" noProof="0">
                          <a:solidFill>
                            <a:schemeClr val="dk1"/>
                          </a:solidFill>
                          <a:effectLst/>
                          <a:latin typeface="Arial"/>
                          <a:ea typeface="+mn-ea"/>
                          <a:cs typeface="Arial"/>
                        </a:rPr>
                        <a:t>Info</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rtl="0" eaLnBrk="1" fontAlgn="auto" latinLnBrk="0" hangingPunct="1">
                        <a:lnSpc>
                          <a:spcPct val="100000"/>
                        </a:lnSpc>
                        <a:spcBef>
                          <a:spcPts val="0"/>
                        </a:spcBef>
                        <a:spcAft>
                          <a:spcPts val="0"/>
                        </a:spcAft>
                        <a:buNone/>
                      </a:pPr>
                      <a:r>
                        <a:rPr lang="en-US" sz="1000" kern="1200" noProof="0">
                          <a:solidFill>
                            <a:schemeClr val="dk1"/>
                          </a:solidFill>
                          <a:effectLst/>
                          <a:latin typeface="+mn-lt"/>
                          <a:ea typeface="+mn-ea"/>
                          <a:cs typeface="+mn-cs"/>
                        </a:rPr>
                        <a:t>COMPaaS infra team actively analyzing the resource to optimize the ongoing running cost. </a:t>
                      </a:r>
                    </a:p>
                  </a:txBody>
                  <a:tcPr marL="45720" marR="4572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5E5E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l" rtl="0" eaLnBrk="1" fontAlgn="ctr" latinLnBrk="0" hangingPunct="1">
                        <a:buNone/>
                      </a:pPr>
                      <a:r>
                        <a:rPr lang="en-US" sz="1000" b="0" i="0" u="none" strike="noStrike" kern="1200" noProof="0">
                          <a:effectLst/>
                        </a:rPr>
                        <a:t>Continuous COMPaaS infra cost optimization</a:t>
                      </a:r>
                    </a:p>
                  </a:txBody>
                  <a:tcPr marL="45720" marR="4572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5E5E8"/>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l" rtl="0" eaLnBrk="1" fontAlgn="ctr" latinLnBrk="0" hangingPunct="1">
                        <a:buNone/>
                      </a:pPr>
                      <a:r>
                        <a:rPr lang="en-US" sz="1000" b="1" i="0" u="none" strike="noStrike" kern="1200">
                          <a:solidFill>
                            <a:schemeClr val="dk1"/>
                          </a:solidFill>
                          <a:effectLst/>
                          <a:latin typeface="+mn-lt"/>
                          <a:ea typeface="+mn-ea"/>
                          <a:cs typeface="+mn-cs"/>
                        </a:rPr>
                        <a:t>Nitesh Sharma</a:t>
                      </a:r>
                    </a:p>
                  </a:txBody>
                  <a:tcPr marL="45720" marR="4572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5E5E8"/>
                    </a:solidFill>
                  </a:tcPr>
                </a:tc>
                <a:extLst>
                  <a:ext uri="{0D108BD9-81ED-4DB2-BD59-A6C34878D82A}">
                    <a16:rowId xmlns:a16="http://schemas.microsoft.com/office/drawing/2014/main" val="1978730963"/>
                  </a:ext>
                </a:extLst>
              </a:tr>
            </a:tbl>
          </a:graphicData>
        </a:graphic>
      </p:graphicFrame>
      <p:sp>
        <p:nvSpPr>
          <p:cNvPr id="5" name="Text">
            <a:extLst>
              <a:ext uri="{FF2B5EF4-FFF2-40B4-BE49-F238E27FC236}">
                <a16:creationId xmlns:a16="http://schemas.microsoft.com/office/drawing/2014/main" id="{B0801662-B4E9-62DB-E607-80F9DDF626D0}"/>
              </a:ext>
            </a:extLst>
          </p:cNvPr>
          <p:cNvSpPr>
            <a:spLocks noGrp="1"/>
          </p:cNvSpPr>
          <p:nvPr/>
        </p:nvSpPr>
        <p:spPr>
          <a:xfrm>
            <a:off x="589628" y="4560646"/>
            <a:ext cx="4614669" cy="345208"/>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Arial"/>
                <a:cs typeface="Arial"/>
              </a:rPr>
              <a:t>Risks/Issues/Decisions/Information Needed</a:t>
            </a:r>
          </a:p>
        </p:txBody>
      </p:sp>
      <p:sp>
        <p:nvSpPr>
          <p:cNvPr id="6" name="Text">
            <a:extLst>
              <a:ext uri="{FF2B5EF4-FFF2-40B4-BE49-F238E27FC236}">
                <a16:creationId xmlns:a16="http://schemas.microsoft.com/office/drawing/2014/main" id="{B41D3242-B87D-CC5E-8C0B-7BD9339C6413}"/>
              </a:ext>
            </a:extLst>
          </p:cNvPr>
          <p:cNvSpPr>
            <a:spLocks noGrp="1"/>
          </p:cNvSpPr>
          <p:nvPr/>
        </p:nvSpPr>
        <p:spPr>
          <a:xfrm>
            <a:off x="7100961" y="4560646"/>
            <a:ext cx="3160333" cy="353440"/>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Arial"/>
                <a:cs typeface="Arial"/>
              </a:rPr>
              <a:t>Key Updates</a:t>
            </a:r>
          </a:p>
        </p:txBody>
      </p:sp>
      <p:sp>
        <p:nvSpPr>
          <p:cNvPr id="8" name="Text">
            <a:extLst>
              <a:ext uri="{FF2B5EF4-FFF2-40B4-BE49-F238E27FC236}">
                <a16:creationId xmlns:a16="http://schemas.microsoft.com/office/drawing/2014/main" id="{150C2D02-4673-4C46-5C78-EB73438135D6}"/>
              </a:ext>
            </a:extLst>
          </p:cNvPr>
          <p:cNvSpPr>
            <a:spLocks noGrp="1"/>
          </p:cNvSpPr>
          <p:nvPr/>
        </p:nvSpPr>
        <p:spPr>
          <a:xfrm>
            <a:off x="7100961" y="4914087"/>
            <a:ext cx="4594500" cy="1179424"/>
          </a:xfrm>
          <a:prstGeom prst="rect">
            <a:avLst/>
          </a:prstGeom>
          <a:solidFill>
            <a:srgbClr val="E5E5E8"/>
          </a:solidFill>
          <a:ln>
            <a:solidFill>
              <a:srgbClr val="7030A0"/>
            </a:solidFill>
          </a:ln>
        </p:spPr>
        <p:txBody>
          <a:bodyPr wrap="square" lIns="36000" tIns="36000" rIns="36000" bIns="36000" rtlCol="0" anchor="t"/>
          <a:lstStyle/>
          <a:p>
            <a:pPr marL="228600" indent="-228600">
              <a:buAutoNum type="arabicPeriod"/>
              <a:defRPr/>
            </a:pPr>
            <a:r>
              <a:rPr lang="en-US" sz="1100" b="1" kern="0">
                <a:solidFill>
                  <a:srgbClr val="000000"/>
                </a:solidFill>
                <a:ea typeface="Calibri" panose="020F0502020204030204"/>
                <a:cs typeface="Calibri"/>
              </a:rPr>
              <a:t>APIM JWT token policy changes done till UAT to enhance MS security.</a:t>
            </a:r>
            <a:endParaRPr lang="en-US"/>
          </a:p>
          <a:p>
            <a:pPr marL="228600" indent="-228600">
              <a:buAutoNum type="arabicPeriod"/>
              <a:defRPr/>
            </a:pPr>
            <a:r>
              <a:rPr lang="en-US" sz="1100" b="1" kern="0">
                <a:solidFill>
                  <a:srgbClr val="000000"/>
                </a:solidFill>
                <a:ea typeface="Calibri" panose="020F0502020204030204"/>
                <a:cs typeface="Calibri"/>
              </a:rPr>
              <a:t>Sprint 19,20 &amp;21 changes deployed in UAT. Regression is in progress.</a:t>
            </a:r>
          </a:p>
          <a:p>
            <a:pPr marL="228600" indent="-228600">
              <a:buAutoNum type="arabicPeriod"/>
              <a:defRPr/>
            </a:pPr>
            <a:endParaRPr lang="en-US" sz="1100" kern="0">
              <a:solidFill>
                <a:srgbClr val="000000"/>
              </a:solidFill>
              <a:ea typeface="Calibri" panose="020F0502020204030204"/>
              <a:cs typeface="Calibri"/>
            </a:endParaRPr>
          </a:p>
          <a:p>
            <a:pPr>
              <a:defRPr/>
            </a:pPr>
            <a:endParaRPr lang="en-US" sz="1100" kern="0">
              <a:solidFill>
                <a:srgbClr val="000000"/>
              </a:solidFill>
              <a:ea typeface="Calibri" panose="020F0502020204030204"/>
              <a:cs typeface="Calibri"/>
            </a:endParaRPr>
          </a:p>
          <a:p>
            <a:pPr marL="228600" indent="-228600">
              <a:buFont typeface="Calibri Light" panose="020F0302020204030204"/>
              <a:buAutoNum type="arabicPeriod"/>
              <a:defRPr/>
            </a:pPr>
            <a:endParaRPr lang="en-US" sz="1100" kern="0">
              <a:solidFill>
                <a:srgbClr val="000000"/>
              </a:solidFill>
              <a:ea typeface="Calibri" panose="020F0502020204030204"/>
              <a:cs typeface="Calibri"/>
            </a:endParaRPr>
          </a:p>
          <a:p>
            <a:pPr marL="228600" indent="-228600">
              <a:buFont typeface="+mj-lt"/>
              <a:buAutoNum type="arabicPeriod"/>
              <a:defRPr/>
            </a:pPr>
            <a:endParaRPr lang="en-US" sz="1000" kern="0">
              <a:solidFill>
                <a:srgbClr val="000000"/>
              </a:solidFill>
              <a:ea typeface="Calibri" panose="020F0502020204030204"/>
              <a:cs typeface="Calibri"/>
            </a:endParaRPr>
          </a:p>
        </p:txBody>
      </p:sp>
      <p:graphicFrame>
        <p:nvGraphicFramePr>
          <p:cNvPr id="9" name="Table 8">
            <a:extLst>
              <a:ext uri="{FF2B5EF4-FFF2-40B4-BE49-F238E27FC236}">
                <a16:creationId xmlns:a16="http://schemas.microsoft.com/office/drawing/2014/main" id="{F0B520B8-CE6F-CF5A-028B-6E3109E154DB}"/>
              </a:ext>
            </a:extLst>
          </p:cNvPr>
          <p:cNvGraphicFramePr>
            <a:graphicFrameLocks noGrp="1"/>
          </p:cNvGraphicFramePr>
          <p:nvPr>
            <p:extLst>
              <p:ext uri="{D42A27DB-BD31-4B8C-83A1-F6EECF244321}">
                <p14:modId xmlns:p14="http://schemas.microsoft.com/office/powerpoint/2010/main" val="765916514"/>
              </p:ext>
            </p:extLst>
          </p:nvPr>
        </p:nvGraphicFramePr>
        <p:xfrm>
          <a:off x="589628" y="1276162"/>
          <a:ext cx="11149659" cy="2075690"/>
        </p:xfrm>
        <a:graphic>
          <a:graphicData uri="http://schemas.openxmlformats.org/drawingml/2006/table">
            <a:tbl>
              <a:tblPr firstRow="1" bandRow="1"/>
              <a:tblGrid>
                <a:gridCol w="499289">
                  <a:extLst>
                    <a:ext uri="{9D8B030D-6E8A-4147-A177-3AD203B41FA5}">
                      <a16:colId xmlns:a16="http://schemas.microsoft.com/office/drawing/2014/main" val="3708851767"/>
                    </a:ext>
                  </a:extLst>
                </a:gridCol>
                <a:gridCol w="3076698">
                  <a:extLst>
                    <a:ext uri="{9D8B030D-6E8A-4147-A177-3AD203B41FA5}">
                      <a16:colId xmlns:a16="http://schemas.microsoft.com/office/drawing/2014/main" val="1523007807"/>
                    </a:ext>
                  </a:extLst>
                </a:gridCol>
                <a:gridCol w="863635">
                  <a:extLst>
                    <a:ext uri="{9D8B030D-6E8A-4147-A177-3AD203B41FA5}">
                      <a16:colId xmlns:a16="http://schemas.microsoft.com/office/drawing/2014/main" val="1811530573"/>
                    </a:ext>
                  </a:extLst>
                </a:gridCol>
                <a:gridCol w="1069423">
                  <a:extLst>
                    <a:ext uri="{9D8B030D-6E8A-4147-A177-3AD203B41FA5}">
                      <a16:colId xmlns:a16="http://schemas.microsoft.com/office/drawing/2014/main" val="966830904"/>
                    </a:ext>
                  </a:extLst>
                </a:gridCol>
                <a:gridCol w="1025566">
                  <a:extLst>
                    <a:ext uri="{9D8B030D-6E8A-4147-A177-3AD203B41FA5}">
                      <a16:colId xmlns:a16="http://schemas.microsoft.com/office/drawing/2014/main" val="2416711813"/>
                    </a:ext>
                  </a:extLst>
                </a:gridCol>
                <a:gridCol w="4615048">
                  <a:extLst>
                    <a:ext uri="{9D8B030D-6E8A-4147-A177-3AD203B41FA5}">
                      <a16:colId xmlns:a16="http://schemas.microsoft.com/office/drawing/2014/main" val="1867262160"/>
                    </a:ext>
                  </a:extLst>
                </a:gridCol>
              </a:tblGrid>
              <a:tr h="55587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rtl="0" eaLnBrk="1" fontAlgn="base" latinLnBrk="0" hangingPunct="1">
                        <a:spcBef>
                          <a:spcPts val="0"/>
                        </a:spcBef>
                        <a:spcAft>
                          <a:spcPts val="0"/>
                        </a:spcAft>
                      </a:pPr>
                      <a:r>
                        <a:rPr lang="en-US" sz="1050" kern="1200">
                          <a:effectLst/>
                        </a:rPr>
                        <a:t>*RAG</a:t>
                      </a:r>
                      <a:endParaRPr lang="en-US">
                        <a:effectLst/>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rtl="0" eaLnBrk="1" fontAlgn="base" latinLnBrk="0" hangingPunct="1">
                        <a:spcBef>
                          <a:spcPts val="0"/>
                        </a:spcBef>
                        <a:spcAft>
                          <a:spcPts val="0"/>
                        </a:spcAft>
                      </a:pPr>
                      <a:r>
                        <a:rPr lang="en-US" sz="1050" kern="1200">
                          <a:effectLst/>
                        </a:rPr>
                        <a:t>Infrastructure &amp; DevOps Milestone​</a:t>
                      </a:r>
                      <a:endParaRPr lang="en-US">
                        <a:effectLst/>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rtl="0" eaLnBrk="1" fontAlgn="base" latinLnBrk="0" hangingPunct="1">
                        <a:spcBef>
                          <a:spcPts val="0"/>
                        </a:spcBef>
                        <a:spcAft>
                          <a:spcPts val="0"/>
                        </a:spcAft>
                      </a:pPr>
                      <a:r>
                        <a:rPr lang="en-US" sz="1050" kern="1200">
                          <a:effectLst/>
                        </a:rPr>
                        <a:t>Target </a:t>
                      </a:r>
                      <a:endParaRPr lang="en-US">
                        <a:effectLst/>
                      </a:endParaRPr>
                    </a:p>
                    <a:p>
                      <a:pPr marL="0" algn="ctr" rtl="0" eaLnBrk="1" fontAlgn="base" latinLnBrk="0" hangingPunct="1">
                        <a:spcBef>
                          <a:spcPts val="0"/>
                        </a:spcBef>
                        <a:spcAft>
                          <a:spcPts val="0"/>
                        </a:spcAft>
                      </a:pPr>
                      <a:r>
                        <a:rPr lang="en-US" sz="1050" kern="1200">
                          <a:effectLst/>
                        </a:rPr>
                        <a:t>Completion Date​</a:t>
                      </a:r>
                      <a:endParaRPr lang="en-US">
                        <a:effectLst/>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rtl="0" eaLnBrk="1" fontAlgn="base" latinLnBrk="0" hangingPunct="1">
                        <a:spcBef>
                          <a:spcPts val="0"/>
                        </a:spcBef>
                        <a:spcAft>
                          <a:spcPts val="0"/>
                        </a:spcAft>
                      </a:pPr>
                      <a:r>
                        <a:rPr lang="de-CH" sz="1050" kern="1200">
                          <a:effectLst/>
                        </a:rPr>
                        <a:t>Impacted Release​</a:t>
                      </a:r>
                      <a:endParaRPr lang="de-CH">
                        <a:effectLst/>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rtl="0" eaLnBrk="1" fontAlgn="base" latinLnBrk="0" hangingPunct="1">
                        <a:spcBef>
                          <a:spcPts val="0"/>
                        </a:spcBef>
                        <a:spcAft>
                          <a:spcPts val="0"/>
                        </a:spcAft>
                      </a:pPr>
                      <a:r>
                        <a:rPr lang="en-US" sz="1050" kern="1200">
                          <a:effectLst/>
                        </a:rPr>
                        <a:t>Status</a:t>
                      </a:r>
                      <a:endParaRPr lang="en-US">
                        <a:effectLst/>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rtl="0" eaLnBrk="1" fontAlgn="base" latinLnBrk="0" hangingPunct="1">
                        <a:spcBef>
                          <a:spcPts val="0"/>
                        </a:spcBef>
                        <a:spcAft>
                          <a:spcPts val="0"/>
                        </a:spcAft>
                      </a:pPr>
                      <a:r>
                        <a:rPr lang="en-US" sz="1050" kern="1200">
                          <a:effectLst/>
                        </a:rPr>
                        <a:t>Action Plan / Notes​</a:t>
                      </a:r>
                      <a:endParaRPr lang="en-US">
                        <a:effectLst/>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937709925"/>
                  </a:ext>
                </a:extLst>
              </a:tr>
              <a:tr h="50270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G</a:t>
                      </a: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a:lnSpc>
                          <a:spcPct val="100000"/>
                        </a:lnSpc>
                        <a:spcBef>
                          <a:spcPts val="0"/>
                        </a:spcBef>
                        <a:spcAft>
                          <a:spcPts val="0"/>
                        </a:spcAft>
                        <a:buNone/>
                      </a:pPr>
                      <a:r>
                        <a:rPr lang="en-US" sz="1000" b="0" i="0" u="none" strike="noStrike" kern="1200" noProof="0">
                          <a:solidFill>
                            <a:schemeClr val="tx1"/>
                          </a:solidFill>
                          <a:effectLst/>
                          <a:latin typeface="Calibri"/>
                        </a:rPr>
                        <a:t>Infra | Azure Portal COMPaaS Resource Utilization Optimization - </a:t>
                      </a:r>
                      <a:r>
                        <a:rPr lang="en-US" sz="1300" b="0" i="0" u="none" strike="noStrike" kern="1200" noProof="0">
                          <a:solidFill>
                            <a:srgbClr val="000000"/>
                          </a:solidFill>
                          <a:effectLst/>
                        </a:rPr>
                        <a:t>209881</a:t>
                      </a:r>
                      <a:endParaRPr lang="en-US"/>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rtl="0" eaLnBrk="1" latinLnBrk="0" hangingPunct="1">
                        <a:spcBef>
                          <a:spcPts val="0"/>
                        </a:spcBef>
                        <a:spcAft>
                          <a:spcPts val="0"/>
                        </a:spcAft>
                        <a:buFont typeface="Calibri"/>
                        <a:buNone/>
                      </a:pPr>
                      <a:r>
                        <a:rPr lang="en-US" sz="1000" b="0" i="0" u="none" strike="noStrike" kern="1200">
                          <a:solidFill>
                            <a:schemeClr val="tx1"/>
                          </a:solidFill>
                          <a:effectLst/>
                          <a:latin typeface="Arial"/>
                          <a:ea typeface="+mn-ea"/>
                          <a:cs typeface="Arial"/>
                        </a:rPr>
                        <a:t>1 mar.</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spcBef>
                          <a:spcPts val="0"/>
                        </a:spcBef>
                        <a:spcAft>
                          <a:spcPts val="0"/>
                        </a:spcAft>
                        <a:buFont typeface="Calibri"/>
                        <a:buNone/>
                      </a:pPr>
                      <a:r>
                        <a:rPr lang="en-US" sz="1000" b="0" i="0" u="none" strike="noStrike" kern="1200">
                          <a:solidFill>
                            <a:schemeClr val="tx1"/>
                          </a:solidFill>
                          <a:effectLst/>
                          <a:latin typeface="Arial"/>
                          <a:ea typeface="+mn-ea"/>
                          <a:cs typeface="Arial"/>
                        </a:rPr>
                        <a:t>March</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a:spcBef>
                          <a:spcPts val="0"/>
                        </a:spcBef>
                        <a:spcAft>
                          <a:spcPts val="0"/>
                        </a:spcAft>
                        <a:buNone/>
                      </a:pPr>
                      <a:r>
                        <a:rPr lang="en-US" sz="1000" b="1" i="0" u="none" strike="noStrike" kern="1200">
                          <a:solidFill>
                            <a:schemeClr val="tx1"/>
                          </a:solidFill>
                          <a:effectLst/>
                          <a:latin typeface="Arial"/>
                          <a:ea typeface="+mn-ea"/>
                          <a:cs typeface="Arial"/>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62890" marR="0" lvl="0" indent="-171450" algn="l" rtl="0" eaLnBrk="1" latinLnBrk="0" hangingPunct="1">
                        <a:spcBef>
                          <a:spcPts val="0"/>
                        </a:spcBef>
                        <a:spcAft>
                          <a:spcPts val="0"/>
                        </a:spcAft>
                        <a:buFont typeface="Calibri"/>
                        <a:buChar char="-"/>
                      </a:pPr>
                      <a:r>
                        <a:rPr lang="en-US" sz="1100" b="1" i="0" u="none" strike="noStrike" kern="1200" baseline="0" noProof="0">
                          <a:solidFill>
                            <a:srgbClr val="000000"/>
                          </a:solidFill>
                          <a:effectLst/>
                          <a:latin typeface="Calibri"/>
                        </a:rPr>
                        <a:t>We are creating user story to optimize Micro services resource utilization and App services Plan optimization</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145717961"/>
                  </a:ext>
                </a:extLst>
              </a:tr>
              <a:tr h="2845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latinLnBrk="0" hangingPunct="1">
                        <a:lnSpc>
                          <a:spcPct val="100000"/>
                        </a:lnSpc>
                        <a:spcBef>
                          <a:spcPts val="0"/>
                        </a:spcBef>
                        <a:spcAft>
                          <a:spcPts val="0"/>
                        </a:spcAft>
                        <a:buClrTx/>
                        <a:buSzTx/>
                        <a:buFontTx/>
                        <a:buNone/>
                        <a:tabLst/>
                        <a:defRPr/>
                      </a:pPr>
                      <a:r>
                        <a:rPr lang="en-US" sz="1000" b="0" i="0" u="none" strike="noStrike" kern="1200" baseline="0">
                          <a:solidFill>
                            <a:schemeClr val="tx1"/>
                          </a:solidFill>
                          <a:effectLst/>
                          <a:latin typeface="Arial"/>
                          <a:ea typeface="+mn-ea"/>
                          <a:cs typeface="Arial"/>
                        </a:rPr>
                        <a:t>G</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a:lnSpc>
                          <a:spcPct val="100000"/>
                        </a:lnSpc>
                        <a:spcBef>
                          <a:spcPts val="0"/>
                        </a:spcBef>
                        <a:spcAft>
                          <a:spcPts val="0"/>
                        </a:spcAft>
                        <a:buNone/>
                      </a:pPr>
                      <a:r>
                        <a:rPr lang="en-US" sz="1000" b="0" i="0" u="none" strike="noStrike" kern="1200" baseline="0" noProof="0">
                          <a:solidFill>
                            <a:schemeClr val="tx1"/>
                          </a:solidFill>
                          <a:effectLst/>
                          <a:latin typeface="Calibri"/>
                        </a:rPr>
                        <a:t>Update COMPaaS DR Solution and SOP DR Document</a:t>
                      </a:r>
                      <a:endParaRPr lang="en-US"/>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rtl="0" eaLnBrk="1" latinLnBrk="0" hangingPunct="1">
                        <a:spcBef>
                          <a:spcPts val="0"/>
                        </a:spcBef>
                        <a:spcAft>
                          <a:spcPts val="0"/>
                        </a:spcAft>
                        <a:buFont typeface="Calibri"/>
                        <a:buNone/>
                      </a:pPr>
                      <a:r>
                        <a:rPr lang="en-US" sz="1000" b="0" i="0" u="none" strike="noStrike" kern="1200">
                          <a:solidFill>
                            <a:schemeClr val="tx1"/>
                          </a:solidFill>
                          <a:effectLst/>
                          <a:latin typeface="Arial"/>
                          <a:ea typeface="+mn-ea"/>
                          <a:cs typeface="Arial"/>
                        </a:rPr>
                        <a:t>28 Jan.</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latinLnBrk="0" hangingPunct="1">
                        <a:spcBef>
                          <a:spcPts val="0"/>
                        </a:spcBef>
                        <a:spcAft>
                          <a:spcPts val="0"/>
                        </a:spcAft>
                        <a:buFont typeface="Calibri"/>
                        <a:buNone/>
                      </a:pPr>
                      <a:r>
                        <a:rPr lang="en-US" sz="1000" b="0" i="0" u="none" strike="noStrike" kern="1200">
                          <a:solidFill>
                            <a:schemeClr val="tx1"/>
                          </a:solidFill>
                          <a:effectLst/>
                          <a:latin typeface="Arial"/>
                          <a:ea typeface="+mn-ea"/>
                          <a:cs typeface="Arial"/>
                        </a:rPr>
                        <a:t>January</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a:spcBef>
                          <a:spcPts val="0"/>
                        </a:spcBef>
                        <a:spcAft>
                          <a:spcPts val="0"/>
                        </a:spcAft>
                        <a:buNone/>
                      </a:pPr>
                      <a:r>
                        <a:rPr lang="en-US" sz="1000" b="1" i="0" u="none" strike="noStrike" kern="1200">
                          <a:solidFill>
                            <a:schemeClr val="tx1"/>
                          </a:solidFill>
                          <a:effectLst/>
                          <a:latin typeface="Arial"/>
                          <a:ea typeface="+mn-ea"/>
                          <a:cs typeface="Arial"/>
                        </a:rPr>
                        <a:t>In Progress</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62890" marR="0" lvl="0" indent="-171450" algn="l" rtl="0" eaLnBrk="1" latinLnBrk="0" hangingPunct="1">
                        <a:spcBef>
                          <a:spcPts val="0"/>
                        </a:spcBef>
                        <a:spcAft>
                          <a:spcPts val="0"/>
                        </a:spcAft>
                        <a:buFont typeface="Calibri"/>
                        <a:buChar char="-"/>
                      </a:pPr>
                      <a:r>
                        <a:rPr lang="en-US" sz="1100" b="1" i="0" u="none" strike="noStrike" kern="1200" baseline="0" noProof="0">
                          <a:solidFill>
                            <a:srgbClr val="000000"/>
                          </a:solidFill>
                          <a:effectLst/>
                          <a:latin typeface="Calibri"/>
                          <a:ea typeface="+mn-ea"/>
                          <a:cs typeface="+mn-cs"/>
                        </a:rPr>
                        <a:t>COMPaaS DR solution is updated as per current infra structure</a:t>
                      </a:r>
                    </a:p>
                    <a:p>
                      <a:pPr marL="262890" marR="0" lvl="0" indent="-171450" algn="l">
                        <a:spcBef>
                          <a:spcPts val="0"/>
                        </a:spcBef>
                        <a:spcAft>
                          <a:spcPts val="0"/>
                        </a:spcAft>
                        <a:buFont typeface="Calibri"/>
                        <a:buChar char="-"/>
                      </a:pPr>
                      <a:r>
                        <a:rPr lang="en-US" sz="1100" b="1" i="0" u="none" strike="noStrike" kern="1200" baseline="0" noProof="0">
                          <a:solidFill>
                            <a:srgbClr val="000000"/>
                          </a:solidFill>
                          <a:effectLst/>
                          <a:latin typeface="Calibri"/>
                          <a:ea typeface="+mn-ea"/>
                          <a:cs typeface="+mn-cs"/>
                        </a:rPr>
                        <a:t>Updated DR document is in Review.</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114935921"/>
                  </a:ext>
                </a:extLst>
              </a:tr>
              <a:tr h="2845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a:lnSpc>
                          <a:spcPct val="100000"/>
                        </a:lnSpc>
                        <a:spcBef>
                          <a:spcPts val="0"/>
                        </a:spcBef>
                        <a:spcAft>
                          <a:spcPts val="0"/>
                        </a:spcAft>
                        <a:buNone/>
                        <a:tabLst/>
                        <a:defRPr/>
                      </a:pPr>
                      <a:r>
                        <a:rPr lang="en-US" sz="1000" b="0" i="0" u="none" strike="noStrike" kern="1200" noProof="0">
                          <a:solidFill>
                            <a:schemeClr val="tx1"/>
                          </a:solidFill>
                          <a:effectLst/>
                          <a:latin typeface="Arial"/>
                        </a:rPr>
                        <a:t>G</a:t>
                      </a:r>
                      <a:endParaRPr lang="en-US"/>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a:lnSpc>
                          <a:spcPct val="100000"/>
                        </a:lnSpc>
                        <a:spcBef>
                          <a:spcPts val="0"/>
                        </a:spcBef>
                        <a:spcAft>
                          <a:spcPts val="0"/>
                        </a:spcAft>
                        <a:buNone/>
                      </a:pPr>
                      <a:r>
                        <a:rPr lang="en-US" sz="1000" b="0" i="0" u="none" strike="noStrike" kern="1200" baseline="0" noProof="0">
                          <a:solidFill>
                            <a:schemeClr val="tx1"/>
                          </a:solidFill>
                          <a:effectLst/>
                          <a:latin typeface="Calibri"/>
                        </a:rPr>
                        <a:t>Configure APIM policy to secure Endpoints using ADB2C JWT Token - </a:t>
                      </a:r>
                      <a:r>
                        <a:rPr lang="en-US" sz="1300" b="0" i="0" u="none" strike="noStrike" kern="1200" baseline="0" noProof="0">
                          <a:solidFill>
                            <a:srgbClr val="000000"/>
                          </a:solidFill>
                          <a:effectLst/>
                        </a:rPr>
                        <a:t>194093</a:t>
                      </a:r>
                      <a:endParaRPr lang="en-US"/>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rtl="0">
                        <a:spcBef>
                          <a:spcPts val="0"/>
                        </a:spcBef>
                        <a:spcAft>
                          <a:spcPts val="0"/>
                        </a:spcAft>
                        <a:buFont typeface="Calibri"/>
                        <a:buNone/>
                      </a:pPr>
                      <a:r>
                        <a:rPr lang="en-US" sz="1000" b="0" i="0" u="none" strike="noStrike" kern="1200">
                          <a:solidFill>
                            <a:schemeClr val="tx1"/>
                          </a:solidFill>
                          <a:effectLst/>
                          <a:latin typeface="Arial"/>
                          <a:ea typeface="+mn-ea"/>
                          <a:cs typeface="Arial"/>
                        </a:rPr>
                        <a:t>28 Jan.</a:t>
                      </a:r>
                      <a:endParaRPr lang="en-US"/>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a:spcBef>
                          <a:spcPts val="0"/>
                        </a:spcBef>
                        <a:spcAft>
                          <a:spcPts val="0"/>
                        </a:spcAft>
                        <a:buFont typeface="Calibri"/>
                        <a:buNone/>
                      </a:pPr>
                      <a:r>
                        <a:rPr lang="en-US" sz="1000" b="0" i="0" u="none" strike="noStrike" kern="1200">
                          <a:solidFill>
                            <a:schemeClr val="tx1"/>
                          </a:solidFill>
                          <a:effectLst/>
                          <a:latin typeface="Arial"/>
                          <a:ea typeface="+mn-ea"/>
                          <a:cs typeface="Arial"/>
                        </a:rPr>
                        <a:t>January</a:t>
                      </a:r>
                      <a:endParaRPr lang="en-US"/>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a:spcBef>
                          <a:spcPts val="0"/>
                        </a:spcBef>
                        <a:spcAft>
                          <a:spcPts val="0"/>
                        </a:spcAft>
                        <a:buNone/>
                      </a:pPr>
                      <a:r>
                        <a:rPr lang="en-US" sz="1000" b="1" i="0" u="none" strike="noStrike" kern="1200">
                          <a:solidFill>
                            <a:schemeClr val="tx1"/>
                          </a:solidFill>
                          <a:effectLst/>
                          <a:latin typeface="Arial"/>
                          <a:ea typeface="+mn-ea"/>
                          <a:cs typeface="Arial"/>
                        </a:rPr>
                        <a:t>In Progress</a:t>
                      </a:r>
                      <a:endParaRPr lang="en-US"/>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262890" marR="0" lvl="0" indent="-171450" algn="l">
                        <a:spcBef>
                          <a:spcPts val="0"/>
                        </a:spcBef>
                        <a:spcAft>
                          <a:spcPts val="0"/>
                        </a:spcAft>
                        <a:buFont typeface="Calibri"/>
                        <a:buChar char="-"/>
                      </a:pPr>
                      <a:r>
                        <a:rPr lang="en-US" sz="1100" b="1" i="0" u="none" strike="noStrike" noProof="0">
                          <a:solidFill>
                            <a:srgbClr val="000000"/>
                          </a:solidFill>
                          <a:latin typeface="Calibri"/>
                        </a:rPr>
                        <a:t>Changes applied till UAT.</a:t>
                      </a:r>
                      <a:endParaRPr lang="en-US" b="1"/>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683077186"/>
                  </a:ext>
                </a:extLst>
              </a:tr>
              <a:tr h="331304">
                <a:tc>
                  <a:txBody>
                    <a:bodyPr/>
                    <a:lstStyle/>
                    <a:p>
                      <a:pPr marL="182880" marR="0" lvl="1" indent="0" algn="l" defTabSz="914400" rtl="0" eaLnBrk="1" latinLnBrk="0" hangingPunct="1">
                        <a:lnSpc>
                          <a:spcPct val="100000"/>
                        </a:lnSpc>
                        <a:spcBef>
                          <a:spcPts val="0"/>
                        </a:spcBef>
                        <a:spcAft>
                          <a:spcPts val="0"/>
                        </a:spcAft>
                        <a:buClrTx/>
                        <a:buSzTx/>
                        <a:buFontTx/>
                        <a:buNone/>
                        <a:tabLst/>
                        <a:defRPr/>
                      </a:pPr>
                      <a:endParaRPr lang="en-US" sz="1000" b="0" i="0" u="none" strike="noStrike" kern="1200">
                        <a:solidFill>
                          <a:schemeClr val="tx1"/>
                        </a:solidFill>
                        <a:effectLst/>
                        <a:latin typeface="Arial"/>
                        <a:ea typeface="+mn-ea"/>
                        <a:cs typeface="Arial"/>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p>
                      <a:pPr marL="182880" marR="0" lvl="1" indent="0" algn="l" defTabSz="914400" rtl="0" eaLnBrk="1" latinLnBrk="0" hangingPunct="1">
                        <a:lnSpc>
                          <a:spcPct val="100000"/>
                        </a:lnSpc>
                        <a:spcBef>
                          <a:spcPts val="0"/>
                        </a:spcBef>
                        <a:spcAft>
                          <a:spcPts val="0"/>
                        </a:spcAft>
                        <a:buClrTx/>
                        <a:buSzTx/>
                        <a:buFontTx/>
                        <a:buNone/>
                      </a:pPr>
                      <a:endParaRPr lang="en-US" sz="1000" b="0" i="0" u="none" strike="noStrike" kern="1200" baseline="0">
                        <a:solidFill>
                          <a:schemeClr val="tx1"/>
                        </a:solidFill>
                        <a:effectLst/>
                        <a:latin typeface="Arial"/>
                        <a:ea typeface="+mn-ea"/>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p>
                      <a:pPr marL="0" marR="0" lvl="0" indent="0" algn="ctr" defTabSz="914400" rtl="0" eaLnBrk="1" latinLnBrk="0" hangingPunct="1">
                        <a:spcBef>
                          <a:spcPts val="0"/>
                        </a:spcBef>
                        <a:spcAft>
                          <a:spcPts val="0"/>
                        </a:spcAft>
                        <a:buFont typeface="Calibri"/>
                        <a:buNone/>
                      </a:pPr>
                      <a:endParaRPr lang="en-US" sz="1000" b="0" i="0" u="none" strike="noStrike" kern="1200">
                        <a:solidFill>
                          <a:schemeClr val="tx1"/>
                        </a:solidFill>
                        <a:effectLst/>
                        <a:latin typeface="Arial"/>
                        <a:ea typeface="+mn-ea"/>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p>
                      <a:pPr marL="0" marR="0" lvl="0" indent="0" algn="ctr" defTabSz="914400" rtl="0" eaLnBrk="1" latinLnBrk="0" hangingPunct="1">
                        <a:spcBef>
                          <a:spcPts val="0"/>
                        </a:spcBef>
                        <a:spcAft>
                          <a:spcPts val="0"/>
                        </a:spcAft>
                        <a:buFont typeface="Calibri"/>
                        <a:buNone/>
                      </a:pPr>
                      <a:endParaRPr lang="en-US" sz="1000" b="0" i="0" u="none" strike="noStrike" kern="1200">
                        <a:solidFill>
                          <a:schemeClr val="tx1"/>
                        </a:solidFill>
                        <a:effectLst/>
                        <a:latin typeface="Arial"/>
                        <a:ea typeface="+mn-ea"/>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p>
                      <a:pPr marL="0" marR="0" lvl="0" indent="0" algn="ctr" defTabSz="914400" rtl="0" eaLnBrk="1" latinLnBrk="0" hangingPunct="1">
                        <a:spcBef>
                          <a:spcPts val="0"/>
                        </a:spcBef>
                        <a:spcAft>
                          <a:spcPts val="0"/>
                        </a:spcAft>
                        <a:buFont typeface="Calibri"/>
                        <a:buNone/>
                      </a:pPr>
                      <a:endParaRPr lang="en-US" sz="1000" b="0" i="0" u="none" strike="noStrike" kern="1200">
                        <a:solidFill>
                          <a:schemeClr val="tx1"/>
                        </a:solidFill>
                        <a:effectLst/>
                        <a:latin typeface="Arial"/>
                        <a:ea typeface="+mn-ea"/>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p>
                      <a:pPr marL="262890" marR="0" lvl="0" indent="-171450" algn="l" rtl="0" eaLnBrk="1" latinLnBrk="0" hangingPunct="1">
                        <a:lnSpc>
                          <a:spcPct val="100000"/>
                        </a:lnSpc>
                        <a:buFont typeface="Arial"/>
                        <a:buChar char="•"/>
                      </a:pPr>
                      <a:endParaRPr lang="en-US" sz="1100" b="0" i="0" u="none" strike="noStrike" kern="1200" baseline="0" noProof="0">
                        <a:effectLst/>
                        <a:latin typeface="Calibri"/>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2376601618"/>
                  </a:ext>
                </a:extLst>
              </a:tr>
            </a:tbl>
          </a:graphicData>
        </a:graphic>
      </p:graphicFrame>
      <p:sp>
        <p:nvSpPr>
          <p:cNvPr id="10" name="TextBox 9">
            <a:extLst>
              <a:ext uri="{FF2B5EF4-FFF2-40B4-BE49-F238E27FC236}">
                <a16:creationId xmlns:a16="http://schemas.microsoft.com/office/drawing/2014/main" id="{A7479398-FA9C-2B07-82EB-CF67FB502AAC}"/>
              </a:ext>
            </a:extLst>
          </p:cNvPr>
          <p:cNvSpPr txBox="1"/>
          <p:nvPr/>
        </p:nvSpPr>
        <p:spPr>
          <a:xfrm>
            <a:off x="8929918" y="6301444"/>
            <a:ext cx="2967442"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47211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a:extLst>
              <a:ext uri="{FF2B5EF4-FFF2-40B4-BE49-F238E27FC236}">
                <a16:creationId xmlns:a16="http://schemas.microsoft.com/office/drawing/2014/main" id="{F21DF19E-66C2-B1B7-BF20-5F2EA2985995}"/>
              </a:ext>
            </a:extLst>
          </p:cNvPr>
          <p:cNvSpPr>
            <a:spLocks noGrp="1"/>
          </p:cNvSpPr>
          <p:nvPr/>
        </p:nvSpPr>
        <p:spPr>
          <a:xfrm>
            <a:off x="5397630" y="1354656"/>
            <a:ext cx="1764255" cy="235852"/>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sz="1200" b="1" i="0" u="none" strike="noStrike" kern="0" cap="none" spc="0" normalizeH="0" baseline="0" noProof="0">
                <a:ln>
                  <a:noFill/>
                </a:ln>
                <a:solidFill>
                  <a:srgbClr val="FFFFFF"/>
                </a:solidFill>
                <a:effectLst/>
                <a:uLnTx/>
                <a:uFillTx/>
                <a:latin typeface="Arial"/>
                <a:cs typeface="Arial"/>
              </a:rPr>
              <a:t>Upcoming Activities</a:t>
            </a:r>
            <a:endParaRPr kumimoji="0" lang="en-US" sz="1200" b="1" i="0" u="none" strike="noStrike" kern="0" cap="none" spc="0" normalizeH="0" baseline="0" noProof="0">
              <a:ln>
                <a:noFill/>
              </a:ln>
              <a:solidFill>
                <a:srgbClr val="FFFFFF"/>
              </a:solidFill>
              <a:effectLst/>
              <a:uLnTx/>
              <a:uFillTx/>
              <a:latin typeface="Arial"/>
              <a:cs typeface="Arial"/>
            </a:endParaRPr>
          </a:p>
        </p:txBody>
      </p:sp>
      <p:sp>
        <p:nvSpPr>
          <p:cNvPr id="26" name="Text">
            <a:extLst>
              <a:ext uri="{FF2B5EF4-FFF2-40B4-BE49-F238E27FC236}">
                <a16:creationId xmlns:a16="http://schemas.microsoft.com/office/drawing/2014/main" id="{87107026-FFCF-0E8F-2B2E-55C84BCEC20B}"/>
              </a:ext>
            </a:extLst>
          </p:cNvPr>
          <p:cNvSpPr>
            <a:spLocks noGrp="1"/>
          </p:cNvSpPr>
          <p:nvPr/>
        </p:nvSpPr>
        <p:spPr>
          <a:xfrm>
            <a:off x="586087" y="1331888"/>
            <a:ext cx="3492300" cy="252000"/>
          </a:xfrm>
          <a:prstGeom prst="snip1Rect">
            <a:avLst>
              <a:gd name="adj" fmla="val 24556"/>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sz="1400" b="1">
                <a:solidFill>
                  <a:srgbClr val="FFFFFF"/>
                </a:solidFill>
                <a:latin typeface="Arial"/>
                <a:ea typeface="Arial"/>
                <a:cs typeface="Arial"/>
              </a:defRPr>
            </a:pPr>
            <a:r>
              <a:rPr kumimoji="0" lang="en-US" sz="1200" b="1" i="0" u="none" strike="noStrike" kern="0" cap="none" spc="0" normalizeH="0" baseline="0" noProof="0">
                <a:ln>
                  <a:noFill/>
                </a:ln>
                <a:solidFill>
                  <a:srgbClr val="FFFFFF"/>
                </a:solidFill>
                <a:effectLst/>
                <a:uLnTx/>
                <a:uFillTx/>
                <a:latin typeface="Arial"/>
                <a:ea typeface="Arial"/>
                <a:cs typeface="Arial"/>
              </a:rPr>
              <a:t>Program</a:t>
            </a:r>
            <a:r>
              <a:rPr kumimoji="0" sz="1200" b="1" i="0" u="none" strike="noStrike" kern="0" cap="none" spc="0" normalizeH="0" baseline="0" noProof="0">
                <a:ln>
                  <a:noFill/>
                </a:ln>
                <a:solidFill>
                  <a:srgbClr val="FFFFFF"/>
                </a:solidFill>
                <a:effectLst/>
                <a:uLnTx/>
                <a:uFillTx/>
                <a:latin typeface="Arial"/>
                <a:ea typeface="Arial"/>
                <a:cs typeface="Arial"/>
              </a:rPr>
              <a:t> Status </a:t>
            </a:r>
            <a:r>
              <a:rPr kumimoji="0" lang="en-US" sz="1200" b="1" i="0" u="none" strike="noStrike" kern="0" cap="none" spc="0" normalizeH="0" baseline="0" noProof="0">
                <a:ln>
                  <a:noFill/>
                </a:ln>
                <a:solidFill>
                  <a:srgbClr val="FFFFFF"/>
                </a:solidFill>
                <a:effectLst/>
                <a:uLnTx/>
                <a:uFillTx/>
                <a:latin typeface="Arial"/>
                <a:ea typeface="Arial"/>
                <a:cs typeface="Arial"/>
              </a:rPr>
              <a:t>|</a:t>
            </a:r>
            <a:r>
              <a:rPr kumimoji="0" sz="1200" b="1" i="0" u="none" strike="noStrike" kern="0" cap="none" spc="0" normalizeH="0" baseline="0" noProof="0">
                <a:ln>
                  <a:noFill/>
                </a:ln>
                <a:solidFill>
                  <a:srgbClr val="FFFFFF"/>
                </a:solidFill>
                <a:effectLst/>
                <a:uLnTx/>
                <a:uFillTx/>
                <a:latin typeface="Arial"/>
                <a:ea typeface="Arial"/>
                <a:cs typeface="Arial"/>
              </a:rPr>
              <a:t> Key Accomplishments</a:t>
            </a:r>
            <a:endParaRPr kumimoji="0" lang="en-US" sz="1200" b="1" i="0" u="none" strike="noStrike" kern="0" cap="none" spc="0" normalizeH="0" baseline="0" noProof="0">
              <a:ln>
                <a:noFill/>
              </a:ln>
              <a:solidFill>
                <a:srgbClr val="FFFFFF"/>
              </a:solidFill>
              <a:effectLst/>
              <a:uLnTx/>
              <a:uFillTx/>
              <a:latin typeface="Arial"/>
              <a:ea typeface="Arial"/>
              <a:cs typeface="Arial"/>
            </a:endParaRPr>
          </a:p>
        </p:txBody>
      </p:sp>
      <p:sp>
        <p:nvSpPr>
          <p:cNvPr id="27" name="Text">
            <a:extLst>
              <a:ext uri="{FF2B5EF4-FFF2-40B4-BE49-F238E27FC236}">
                <a16:creationId xmlns:a16="http://schemas.microsoft.com/office/drawing/2014/main" id="{D32B1581-EE07-E548-6EF4-AF02CFBC88AA}"/>
              </a:ext>
            </a:extLst>
          </p:cNvPr>
          <p:cNvSpPr>
            <a:spLocks noGrp="1"/>
          </p:cNvSpPr>
          <p:nvPr/>
        </p:nvSpPr>
        <p:spPr>
          <a:xfrm>
            <a:off x="589074" y="1597022"/>
            <a:ext cx="4658787" cy="1870600"/>
          </a:xfrm>
          <a:prstGeom prst="rect">
            <a:avLst/>
          </a:prstGeom>
          <a:solidFill>
            <a:srgbClr val="E5E5E8"/>
          </a:solidFill>
          <a:ln>
            <a:solidFill>
              <a:srgbClr val="7030A0"/>
            </a:solidFill>
          </a:ln>
        </p:spPr>
        <p:txBody>
          <a:bodyPr wrap="square" lIns="36000" tIns="36000" rIns="36000" bIns="36000" rtlCol="0" anchor="t"/>
          <a:lstStyle/>
          <a:p>
            <a:pPr marL="0" marR="0" lvl="0" indent="0" defTabSz="914400" eaLnBrk="1" fontAlgn="auto" latinLnBrk="0" hangingPunct="1">
              <a:lnSpc>
                <a:spcPct val="100000"/>
              </a:lnSpc>
              <a:spcBef>
                <a:spcPts val="0"/>
              </a:spcBef>
              <a:spcAft>
                <a:spcPts val="0"/>
              </a:spcAft>
              <a:buClrTx/>
              <a:buSzTx/>
              <a:buFontTx/>
              <a:buNone/>
              <a:tabLst/>
              <a:defRPr sz="1100">
                <a:solidFill>
                  <a:srgbClr val="000000"/>
                </a:solidFill>
                <a:latin typeface="Arial"/>
                <a:ea typeface="Arial"/>
                <a:cs typeface="Arial"/>
              </a:defRPr>
            </a:pPr>
            <a:r>
              <a:rPr kumimoji="0" lang="en-US" sz="1000" b="1" i="0" u="none" strike="noStrike" kern="0" cap="none" spc="0" normalizeH="0" baseline="0" noProof="0">
                <a:ln>
                  <a:noFill/>
                </a:ln>
                <a:solidFill>
                  <a:srgbClr val="000000"/>
                </a:solidFill>
                <a:effectLst/>
                <a:uLnTx/>
                <a:uFillTx/>
                <a:latin typeface="Arial"/>
                <a:ea typeface="Arial"/>
                <a:cs typeface="Arial"/>
              </a:rPr>
              <a:t>Status Summary:</a:t>
            </a:r>
            <a:br>
              <a:rPr lang="en-US" sz="1000" b="0" i="0" u="none" strike="noStrike" kern="0" cap="none" spc="0" normalizeH="0" baseline="0" noProof="0">
                <a:ln>
                  <a:noFill/>
                </a:ln>
                <a:effectLst/>
                <a:uLnTx/>
                <a:uFillTx/>
                <a:latin typeface="Arial"/>
                <a:ea typeface="Arial"/>
                <a:cs typeface="Arial"/>
              </a:rPr>
            </a:br>
            <a:r>
              <a:rPr kumimoji="0" lang="en-US" sz="1000" b="0" i="0" u="none" strike="noStrike" kern="0" cap="none" spc="0" normalizeH="0" baseline="0" noProof="0">
                <a:ln>
                  <a:noFill/>
                </a:ln>
                <a:solidFill>
                  <a:srgbClr val="000000"/>
                </a:solidFill>
                <a:effectLst/>
                <a:uLnTx/>
                <a:uFillTx/>
                <a:latin typeface="Arial"/>
                <a:ea typeface="Arial"/>
                <a:cs typeface="Arial"/>
              </a:rPr>
              <a:t>We are in</a:t>
            </a:r>
            <a:r>
              <a:rPr kumimoji="0" lang="en-US" sz="1000" b="0" i="0" u="none" strike="noStrike" kern="0" cap="none" spc="0" normalizeH="0" baseline="0" noProof="0">
                <a:ln>
                  <a:noFill/>
                </a:ln>
                <a:solidFill>
                  <a:srgbClr val="FF8E3A"/>
                </a:solidFill>
                <a:effectLst/>
                <a:uLnTx/>
                <a:uFillTx/>
                <a:latin typeface="Arial"/>
                <a:ea typeface="Arial"/>
                <a:cs typeface="Arial"/>
              </a:rPr>
              <a:t> </a:t>
            </a:r>
            <a:r>
              <a:rPr kumimoji="0" lang="en-US" sz="1000" b="1" i="0" u="none" strike="noStrike" kern="0" cap="none" spc="0" normalizeH="0" baseline="0" noProof="0">
                <a:ln>
                  <a:noFill/>
                </a:ln>
                <a:solidFill>
                  <a:srgbClr val="FF0000"/>
                </a:solidFill>
                <a:effectLst/>
                <a:uLnTx/>
                <a:uFillTx/>
                <a:latin typeface="Arial"/>
                <a:ea typeface="Arial"/>
                <a:cs typeface="Arial"/>
              </a:rPr>
              <a:t>Red</a:t>
            </a:r>
            <a:r>
              <a:rPr kumimoji="0" lang="en-US" sz="1000" b="0" i="0" u="none" strike="noStrike" kern="0" cap="none" spc="0" normalizeH="0" baseline="0" noProof="0">
                <a:ln>
                  <a:noFill/>
                </a:ln>
                <a:solidFill>
                  <a:srgbClr val="000000"/>
                </a:solidFill>
                <a:effectLst/>
                <a:uLnTx/>
                <a:uFillTx/>
                <a:latin typeface="Arial"/>
                <a:ea typeface="Arial"/>
                <a:cs typeface="Arial"/>
              </a:rPr>
              <a:t> status due to the main reasons</a:t>
            </a:r>
            <a:r>
              <a:rPr lang="en-US" sz="1000" kern="0">
                <a:solidFill>
                  <a:srgbClr val="000000"/>
                </a:solidFill>
                <a:latin typeface="Arial"/>
                <a:ea typeface="Arial"/>
                <a:cs typeface="Arial"/>
              </a:rPr>
              <a:t> our lack of dev readiness, risk to quality of scaling Career Canvas, and expected delay of the CT site workstreams due to Indeed Job API issue</a:t>
            </a:r>
            <a:endParaRPr kumimoji="0" lang="en-US" sz="1000" b="0" i="0" u="none" strike="noStrike" kern="0" cap="none" spc="0" normalizeH="0" baseline="0" noProof="0">
              <a:ln>
                <a:noFill/>
              </a:ln>
              <a:solidFill>
                <a:srgbClr val="000000"/>
              </a:solidFill>
              <a:effectLst/>
              <a:uLnTx/>
              <a:uFillTx/>
              <a:latin typeface="Arial"/>
              <a:ea typeface="Arial"/>
              <a:cs typeface="Arial"/>
            </a:endParaRPr>
          </a:p>
          <a:p>
            <a:pPr marL="0" marR="0" lvl="0" indent="0" defTabSz="914400" eaLnBrk="1" fontAlgn="auto" latinLnBrk="0" hangingPunct="1">
              <a:lnSpc>
                <a:spcPct val="100000"/>
              </a:lnSpc>
              <a:spcBef>
                <a:spcPts val="0"/>
              </a:spcBef>
              <a:spcAft>
                <a:spcPts val="0"/>
              </a:spcAft>
              <a:buClrTx/>
              <a:buSzTx/>
              <a:buFontTx/>
              <a:buNone/>
              <a:tabLst/>
              <a:defRPr sz="1100">
                <a:solidFill>
                  <a:srgbClr val="000000"/>
                </a:solidFill>
                <a:latin typeface="Arial"/>
                <a:ea typeface="Arial"/>
                <a:cs typeface="Arial"/>
              </a:defRPr>
            </a:pPr>
            <a:endParaRPr kumimoji="0" lang="en-US" sz="1000" b="1" i="0" u="none" strike="noStrike" kern="0" cap="none" spc="0" normalizeH="0" baseline="0" noProof="0">
              <a:ln>
                <a:noFill/>
              </a:ln>
              <a:solidFill>
                <a:srgbClr val="000000"/>
              </a:solidFill>
              <a:effectLst/>
              <a:uLnTx/>
              <a:uFillTx/>
              <a:latin typeface="Arial"/>
              <a:ea typeface="Arial"/>
              <a:cs typeface="Arial"/>
            </a:endParaRPr>
          </a:p>
          <a:p>
            <a:pPr marL="0" marR="0" lvl="0" indent="0" defTabSz="914400" eaLnBrk="1" fontAlgn="auto" latinLnBrk="0" hangingPunct="1">
              <a:lnSpc>
                <a:spcPct val="100000"/>
              </a:lnSpc>
              <a:spcBef>
                <a:spcPts val="0"/>
              </a:spcBef>
              <a:spcAft>
                <a:spcPts val="0"/>
              </a:spcAft>
              <a:buClrTx/>
              <a:buSzTx/>
              <a:buFontTx/>
              <a:buNone/>
              <a:tabLst/>
              <a:defRPr sz="1100">
                <a:solidFill>
                  <a:srgbClr val="000000"/>
                </a:solidFill>
                <a:latin typeface="Arial"/>
                <a:ea typeface="Arial"/>
                <a:cs typeface="Arial"/>
              </a:defRPr>
            </a:pPr>
            <a:r>
              <a:rPr kumimoji="0" lang="en-US" sz="1000" b="1" i="0" u="none" strike="noStrike" kern="0" cap="none" spc="0" normalizeH="0" baseline="0" noProof="0">
                <a:ln>
                  <a:noFill/>
                </a:ln>
                <a:solidFill>
                  <a:srgbClr val="000000"/>
                </a:solidFill>
                <a:effectLst/>
                <a:uLnTx/>
                <a:uFillTx/>
                <a:latin typeface="Arial"/>
                <a:ea typeface="Arial"/>
                <a:cs typeface="Arial"/>
              </a:rPr>
              <a:t>Key Accomplishments:</a:t>
            </a:r>
            <a:endParaRPr kumimoji="0" lang="en-IN" sz="1000" b="0" i="0" u="none" strike="noStrike" kern="0" cap="none" spc="0" normalizeH="0" baseline="0" noProof="0">
              <a:ln>
                <a:noFill/>
              </a:ln>
              <a:solidFill>
                <a:srgbClr val="000000"/>
              </a:solidFill>
              <a:effectLst/>
              <a:uLnTx/>
              <a:uFillTx/>
              <a:latin typeface="Arial"/>
              <a:ea typeface="Arial"/>
              <a:cs typeface="Arial"/>
            </a:endParaRPr>
          </a:p>
          <a:p>
            <a:pPr marL="228600" indent="-228600">
              <a:buFont typeface="Arial" panose="020B0604020202020204" pitchFamily="34" charset="0"/>
              <a:buChar char="•"/>
              <a:defRPr sz="1100">
                <a:solidFill>
                  <a:srgbClr val="000000"/>
                </a:solidFill>
                <a:latin typeface="Arial"/>
                <a:ea typeface="Arial"/>
                <a:cs typeface="Arial"/>
              </a:defRPr>
            </a:pPr>
            <a:r>
              <a:rPr lang="en-IN" sz="1000" kern="0">
                <a:solidFill>
                  <a:srgbClr val="000000"/>
                </a:solidFill>
                <a:latin typeface="Arial"/>
                <a:ea typeface="Arial"/>
                <a:cs typeface="Arial"/>
              </a:rPr>
              <a:t>Merge and Regression week</a:t>
            </a:r>
          </a:p>
          <a:p>
            <a:pPr marL="228600" indent="-228600">
              <a:buFont typeface="Arial" panose="020B0604020202020204" pitchFamily="34" charset="0"/>
              <a:buChar char="•"/>
              <a:defRPr sz="1100">
                <a:solidFill>
                  <a:srgbClr val="000000"/>
                </a:solidFill>
                <a:latin typeface="Arial"/>
                <a:ea typeface="Arial"/>
                <a:cs typeface="Arial"/>
              </a:defRPr>
            </a:pPr>
            <a:r>
              <a:rPr lang="en-IN" sz="1000" kern="0">
                <a:solidFill>
                  <a:srgbClr val="000000"/>
                </a:solidFill>
                <a:latin typeface="Arial"/>
                <a:ea typeface="Arial"/>
                <a:cs typeface="Arial"/>
              </a:rPr>
              <a:t>Sprint 1 Planning</a:t>
            </a:r>
          </a:p>
          <a:p>
            <a:pPr marL="228600" indent="-228600">
              <a:buFont typeface="Arial" panose="020B0604020202020204" pitchFamily="34" charset="0"/>
              <a:buChar char="•"/>
              <a:defRPr sz="1100">
                <a:solidFill>
                  <a:srgbClr val="000000"/>
                </a:solidFill>
                <a:latin typeface="Arial"/>
                <a:ea typeface="Arial"/>
                <a:cs typeface="Arial"/>
              </a:defRPr>
            </a:pPr>
            <a:r>
              <a:rPr lang="en-IN" sz="1000" kern="0">
                <a:solidFill>
                  <a:srgbClr val="000000"/>
                </a:solidFill>
                <a:latin typeface="Arial"/>
                <a:ea typeface="Arial"/>
                <a:cs typeface="Arial"/>
              </a:rPr>
              <a:t>Data as an Asset business requirements + quick wins document signed off.</a:t>
            </a:r>
          </a:p>
          <a:p>
            <a:pPr>
              <a:defRPr sz="1100">
                <a:solidFill>
                  <a:srgbClr val="000000"/>
                </a:solidFill>
                <a:latin typeface="Arial"/>
                <a:ea typeface="Arial"/>
                <a:cs typeface="Arial"/>
              </a:defRPr>
            </a:pPr>
            <a:endParaRPr lang="en-IN" sz="1000" kern="0">
              <a:solidFill>
                <a:srgbClr val="000000"/>
              </a:solidFill>
              <a:latin typeface="Arial"/>
              <a:cs typeface="Arial"/>
            </a:endParaRPr>
          </a:p>
          <a:p>
            <a:pPr marL="171450" indent="-171450">
              <a:buFont typeface="Arial" panose="020B0604020202020204" pitchFamily="34" charset="0"/>
              <a:buChar char="•"/>
              <a:defRPr sz="1100">
                <a:solidFill>
                  <a:srgbClr val="000000"/>
                </a:solidFill>
                <a:latin typeface="Arial"/>
                <a:ea typeface="Arial"/>
                <a:cs typeface="Arial"/>
              </a:defRPr>
            </a:pPr>
            <a:endParaRPr kumimoji="0" lang="en-IN" sz="1000" b="0" i="0" u="none" strike="noStrike" kern="0" cap="none" spc="0" normalizeH="0" baseline="0" noProof="0">
              <a:ln>
                <a:noFill/>
              </a:ln>
              <a:solidFill>
                <a:srgbClr val="000000"/>
              </a:solidFill>
              <a:effectLst/>
              <a:uLnTx/>
              <a:uFillTx/>
              <a:latin typeface="Arial"/>
              <a:ea typeface="Arial"/>
              <a:cs typeface="Arial"/>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sz="1100">
                <a:solidFill>
                  <a:srgbClr val="000000"/>
                </a:solidFill>
                <a:latin typeface="Arial"/>
                <a:ea typeface="Arial"/>
                <a:cs typeface="Arial"/>
              </a:defRPr>
            </a:pPr>
            <a:endParaRPr lang="en-US" sz="1000" kern="0">
              <a:solidFill>
                <a:srgbClr val="000000"/>
              </a:solidFill>
              <a:latin typeface="Arial"/>
              <a:ea typeface="Arial"/>
              <a:cs typeface="Arial"/>
            </a:endParaRPr>
          </a:p>
          <a:p>
            <a:pPr marR="0" lvl="0" defTabSz="914400" eaLnBrk="1" fontAlgn="auto" latinLnBrk="0" hangingPunct="1">
              <a:lnSpc>
                <a:spcPct val="100000"/>
              </a:lnSpc>
              <a:spcBef>
                <a:spcPts val="0"/>
              </a:spcBef>
              <a:spcAft>
                <a:spcPts val="0"/>
              </a:spcAft>
              <a:buClrTx/>
              <a:buSzTx/>
              <a:tabLst/>
              <a:defRPr sz="1100">
                <a:solidFill>
                  <a:srgbClr val="000000"/>
                </a:solidFill>
                <a:latin typeface="Arial"/>
                <a:ea typeface="Arial"/>
                <a:cs typeface="Arial"/>
              </a:defRPr>
            </a:pPr>
            <a:endParaRPr kumimoji="0" lang="en-IN" sz="1000" b="0" i="0" u="none" strike="noStrike" kern="0" cap="none" spc="0" normalizeH="0" baseline="0" noProof="0">
              <a:ln>
                <a:noFill/>
              </a:ln>
              <a:solidFill>
                <a:srgbClr val="000000"/>
              </a:solidFill>
              <a:effectLst/>
              <a:uLnTx/>
              <a:uFillTx/>
              <a:latin typeface="Arial"/>
              <a:ea typeface="Arial"/>
              <a:cs typeface="Arial"/>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
        <p:nvSpPr>
          <p:cNvPr id="28" name="Text">
            <a:extLst>
              <a:ext uri="{FF2B5EF4-FFF2-40B4-BE49-F238E27FC236}">
                <a16:creationId xmlns:a16="http://schemas.microsoft.com/office/drawing/2014/main" id="{6C412D59-2C27-B14A-07FC-3814394E76B2}"/>
              </a:ext>
            </a:extLst>
          </p:cNvPr>
          <p:cNvSpPr>
            <a:spLocks noGrp="1"/>
          </p:cNvSpPr>
          <p:nvPr/>
        </p:nvSpPr>
        <p:spPr>
          <a:xfrm>
            <a:off x="5406887" y="1597022"/>
            <a:ext cx="2958956" cy="1870600"/>
          </a:xfrm>
          <a:prstGeom prst="rect">
            <a:avLst/>
          </a:prstGeom>
          <a:solidFill>
            <a:srgbClr val="E5E5E8"/>
          </a:solidFill>
          <a:ln>
            <a:solidFill>
              <a:srgbClr val="7030A0"/>
            </a:solidFill>
          </a:ln>
        </p:spPr>
        <p:txBody>
          <a:bodyPr wrap="square" lIns="36000" tIns="36000" rIns="36000" bIns="36000" rtlCol="0" anchor="t"/>
          <a:lstStyle/>
          <a:p>
            <a:pPr marL="228600" indent="-228600">
              <a:buFont typeface="Arial" panose="020B0604020202020204" pitchFamily="34" charset="0"/>
              <a:buChar char="•"/>
              <a:defRPr sz="1100">
                <a:solidFill>
                  <a:srgbClr val="000000"/>
                </a:solidFill>
                <a:latin typeface="Arial"/>
                <a:ea typeface="Arial"/>
                <a:cs typeface="Arial"/>
              </a:defRPr>
            </a:pPr>
            <a:r>
              <a:rPr lang="en-IN" sz="1000" kern="0">
                <a:solidFill>
                  <a:srgbClr val="000000"/>
                </a:solidFill>
                <a:latin typeface="Arial"/>
                <a:ea typeface="Arial"/>
                <a:cs typeface="Arial"/>
              </a:rPr>
              <a:t>Planning the quick wins for CR</a:t>
            </a:r>
          </a:p>
          <a:p>
            <a:pPr marL="228600" indent="-228600">
              <a:buFont typeface="Arial" panose="020B0604020202020204" pitchFamily="34" charset="0"/>
              <a:buChar char="•"/>
              <a:defRPr sz="1100">
                <a:solidFill>
                  <a:srgbClr val="000000"/>
                </a:solidFill>
                <a:latin typeface="Arial"/>
                <a:ea typeface="Arial"/>
                <a:cs typeface="Arial"/>
              </a:defRPr>
            </a:pPr>
            <a:r>
              <a:rPr lang="en-IN" sz="1000" kern="0">
                <a:solidFill>
                  <a:srgbClr val="000000"/>
                </a:solidFill>
                <a:latin typeface="Arial"/>
                <a:ea typeface="Arial"/>
                <a:cs typeface="Arial"/>
              </a:rPr>
              <a:t>Sprint 1 Development</a:t>
            </a:r>
          </a:p>
          <a:p>
            <a:pPr marL="0" marR="0" lvl="0" indent="0" defTabSz="914400" eaLnBrk="1" fontAlgn="auto" latinLnBrk="0" hangingPunct="1">
              <a:lnSpc>
                <a:spcPct val="100000"/>
              </a:lnSpc>
              <a:spcBef>
                <a:spcPts val="0"/>
              </a:spcBef>
              <a:spcAft>
                <a:spcPts val="0"/>
              </a:spcAft>
              <a:buClrTx/>
              <a:buSzTx/>
              <a:buFontTx/>
              <a:buNone/>
              <a:tabLst/>
              <a:defRPr sz="1100">
                <a:solidFill>
                  <a:srgbClr val="000000"/>
                </a:solidFill>
                <a:latin typeface="Arial"/>
                <a:ea typeface="Arial"/>
                <a:cs typeface="Arial"/>
              </a:defRPr>
            </a:pPr>
            <a:endParaRPr kumimoji="0" lang="en-US" sz="1000" b="0" i="0" u="none" strike="noStrike" kern="0" cap="none" spc="0" normalizeH="0" baseline="0" noProof="0">
              <a:ln>
                <a:noFill/>
              </a:ln>
              <a:solidFill>
                <a:srgbClr val="000000"/>
              </a:solidFill>
              <a:effectLst/>
              <a:uLnTx/>
              <a:uFillTx/>
              <a:latin typeface="Arial"/>
              <a:ea typeface="Arial"/>
              <a:cs typeface="Arial"/>
            </a:endParaRPr>
          </a:p>
          <a:p>
            <a:pPr marL="0" marR="0" lvl="0" indent="0" defTabSz="914400" eaLnBrk="1" fontAlgn="auto" latinLnBrk="0" hangingPunct="1">
              <a:lnSpc>
                <a:spcPct val="100000"/>
              </a:lnSpc>
              <a:spcBef>
                <a:spcPts val="0"/>
              </a:spcBef>
              <a:spcAft>
                <a:spcPts val="0"/>
              </a:spcAft>
              <a:buClrTx/>
              <a:buSzTx/>
              <a:buFontTx/>
              <a:buNone/>
              <a:tabLst/>
              <a:defRPr sz="1100">
                <a:solidFill>
                  <a:srgbClr val="000000"/>
                </a:solidFill>
                <a:latin typeface="Arial"/>
                <a:ea typeface="Arial"/>
                <a:cs typeface="Arial"/>
              </a:defRPr>
            </a:pPr>
            <a:endParaRPr kumimoji="0" lang="en-US" sz="1000" b="0" i="0" u="none" strike="noStrike" kern="0" cap="none" spc="0" normalizeH="0" baseline="0" noProof="0">
              <a:ln>
                <a:noFill/>
              </a:ln>
              <a:solidFill>
                <a:srgbClr val="000000"/>
              </a:solidFill>
              <a:effectLst/>
              <a:uLnTx/>
              <a:uFillTx/>
              <a:latin typeface="Arial"/>
              <a:ea typeface="Arial"/>
              <a:cs typeface="Calibri"/>
            </a:endParaRPr>
          </a:p>
          <a:p>
            <a:pPr marL="228600" marR="0" lvl="0" indent="-228600" defTabSz="914400" eaLnBrk="1" fontAlgn="auto" latinLnBrk="0" hangingPunct="1">
              <a:lnSpc>
                <a:spcPct val="100000"/>
              </a:lnSpc>
              <a:spcBef>
                <a:spcPts val="0"/>
              </a:spcBef>
              <a:spcAft>
                <a:spcPts val="0"/>
              </a:spcAft>
              <a:buClrTx/>
              <a:buSzTx/>
              <a:buFont typeface="+mj-lt"/>
              <a:buAutoNum type="arabicPeriod"/>
              <a:tabLst/>
              <a:defRPr sz="1100">
                <a:solidFill>
                  <a:srgbClr val="000000"/>
                </a:solidFill>
                <a:latin typeface="Arial"/>
                <a:ea typeface="Arial"/>
                <a:cs typeface="Arial"/>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endParaRPr>
          </a:p>
          <a:p>
            <a:pPr marL="228600" marR="0" lvl="0" indent="-228600" defTabSz="914400" eaLnBrk="1" fontAlgn="auto" latinLnBrk="0" hangingPunct="1">
              <a:lnSpc>
                <a:spcPct val="100000"/>
              </a:lnSpc>
              <a:spcBef>
                <a:spcPts val="0"/>
              </a:spcBef>
              <a:spcAft>
                <a:spcPts val="0"/>
              </a:spcAft>
              <a:buClrTx/>
              <a:buSzTx/>
              <a:buFont typeface="+mj-lt"/>
              <a:buAutoNum type="arabicPeriod"/>
              <a:tabLst/>
              <a:defRPr sz="1100">
                <a:solidFill>
                  <a:srgbClr val="000000"/>
                </a:solidFill>
                <a:latin typeface="Arial"/>
                <a:ea typeface="Arial"/>
                <a:cs typeface="Arial"/>
              </a:defRPr>
            </a:pPr>
            <a:endParaRPr kumimoji="0" lang="it-IT" sz="10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endParaRPr>
          </a:p>
          <a:p>
            <a:pPr marL="228600" marR="0" lvl="0" indent="-228600" defTabSz="914400" eaLnBrk="1" fontAlgn="auto" latinLnBrk="0" hangingPunct="1">
              <a:lnSpc>
                <a:spcPct val="100000"/>
              </a:lnSpc>
              <a:spcBef>
                <a:spcPts val="0"/>
              </a:spcBef>
              <a:spcAft>
                <a:spcPts val="0"/>
              </a:spcAft>
              <a:buClrTx/>
              <a:buSzTx/>
              <a:buFont typeface="+mj-lt"/>
              <a:buAutoNum type="arabicPeriod"/>
              <a:tabLst/>
              <a:defRPr sz="1100">
                <a:solidFill>
                  <a:srgbClr val="000000"/>
                </a:solidFill>
                <a:latin typeface="Arial"/>
                <a:ea typeface="Arial"/>
                <a:cs typeface="Arial"/>
              </a:defRPr>
            </a:pPr>
            <a:endParaRPr kumimoji="0" lang="it-IT" sz="10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endParaRPr>
          </a:p>
          <a:p>
            <a:pPr marL="228600" marR="0" lvl="0" indent="-228600" defTabSz="914400" eaLnBrk="1" fontAlgn="auto" latinLnBrk="0" hangingPunct="1">
              <a:lnSpc>
                <a:spcPct val="100000"/>
              </a:lnSpc>
              <a:spcBef>
                <a:spcPts val="0"/>
              </a:spcBef>
              <a:spcAft>
                <a:spcPts val="0"/>
              </a:spcAft>
              <a:buClrTx/>
              <a:buSzTx/>
              <a:buFont typeface="+mj-lt"/>
              <a:buAutoNum type="arabicPeriod"/>
              <a:tabLst/>
              <a:defRPr sz="1100">
                <a:solidFill>
                  <a:srgbClr val="000000"/>
                </a:solidFill>
                <a:latin typeface="Arial"/>
                <a:ea typeface="Arial"/>
                <a:cs typeface="Arial"/>
              </a:defRPr>
            </a:pPr>
            <a:endParaRPr kumimoji="0" lang="it-IT" sz="10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endParaRPr>
          </a:p>
          <a:p>
            <a:pPr marL="228600" marR="0" lvl="0" indent="-228600" defTabSz="914400" eaLnBrk="1" fontAlgn="auto" latinLnBrk="0" hangingPunct="1">
              <a:lnSpc>
                <a:spcPct val="100000"/>
              </a:lnSpc>
              <a:spcBef>
                <a:spcPts val="0"/>
              </a:spcBef>
              <a:spcAft>
                <a:spcPts val="0"/>
              </a:spcAft>
              <a:buClrTx/>
              <a:buSzTx/>
              <a:buFont typeface="+mj-lt"/>
              <a:buAutoNum type="arabicPeriod"/>
              <a:tabLst/>
              <a:defRPr sz="1100">
                <a:solidFill>
                  <a:srgbClr val="000000"/>
                </a:solidFill>
                <a:latin typeface="Arial"/>
                <a:ea typeface="Arial"/>
                <a:cs typeface="Arial"/>
              </a:defRPr>
            </a:pPr>
            <a:endParaRPr kumimoji="0" lang="it-IT" sz="1000" b="0" i="0" u="none" strike="noStrike" kern="0" cap="none" spc="0" normalizeH="0" baseline="0" noProof="0">
              <a:ln>
                <a:noFill/>
              </a:ln>
              <a:solidFill>
                <a:srgbClr val="000000"/>
              </a:solidFill>
              <a:effectLst/>
              <a:uLnTx/>
              <a:uFillTx/>
              <a:latin typeface="Arial" panose="020B0604020202020204" pitchFamily="34" charset="0"/>
              <a:ea typeface="Arial"/>
              <a:cs typeface="Arial" panose="020B0604020202020204" pitchFamily="34" charset="0"/>
            </a:endParaRPr>
          </a:p>
        </p:txBody>
      </p:sp>
      <p:sp>
        <p:nvSpPr>
          <p:cNvPr id="29" name="TextBox 28">
            <a:extLst>
              <a:ext uri="{FF2B5EF4-FFF2-40B4-BE49-F238E27FC236}">
                <a16:creationId xmlns:a16="http://schemas.microsoft.com/office/drawing/2014/main" id="{147FACD5-0FAC-EA5B-3D05-E5D9BCC8A2C3}"/>
              </a:ext>
            </a:extLst>
          </p:cNvPr>
          <p:cNvSpPr txBox="1"/>
          <p:nvPr/>
        </p:nvSpPr>
        <p:spPr>
          <a:xfrm>
            <a:off x="589628" y="855797"/>
            <a:ext cx="561372"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PMO</a:t>
            </a:r>
            <a:endParaRPr lang="en-US" sz="1300" i="1">
              <a:solidFill>
                <a:srgbClr val="000000"/>
              </a:solidFill>
              <a:latin typeface="Georgia" panose="02040502050405020303" pitchFamily="18" charset="0"/>
            </a:endParaRPr>
          </a:p>
        </p:txBody>
      </p:sp>
      <p:pic>
        <p:nvPicPr>
          <p:cNvPr id="31" name="Picture 2" descr="Circle with right arrow">
            <a:extLst>
              <a:ext uri="{FF2B5EF4-FFF2-40B4-BE49-F238E27FC236}">
                <a16:creationId xmlns:a16="http://schemas.microsoft.com/office/drawing/2014/main" id="{A86BA2DC-9F9B-DF51-2853-E1213B37D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861" y="306147"/>
            <a:ext cx="439556" cy="43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CF480614-3B79-FC60-FB33-69AC61DF9B52}"/>
              </a:ext>
            </a:extLst>
          </p:cNvPr>
          <p:cNvSpPr/>
          <p:nvPr/>
        </p:nvSpPr>
        <p:spPr>
          <a:xfrm>
            <a:off x="7187845" y="586931"/>
            <a:ext cx="1162413" cy="305434"/>
          </a:xfrm>
          <a:prstGeom prst="rect">
            <a:avLst/>
          </a:prstGeom>
          <a:noFill/>
          <a:ln w="9525">
            <a:noFill/>
            <a:miter lim="800000"/>
            <a:headEnd/>
            <a:tailEnd/>
          </a:ln>
          <a:effectLst/>
        </p:spPr>
        <p:txBody>
          <a:bodyPr lIns="87266" tIns="43634" rIns="87266" bIns="43634">
            <a:spAutoFit/>
          </a:bodyPr>
          <a:lstStyle/>
          <a:p>
            <a:pPr marL="0" marR="0" lvl="0" indent="0" algn="ctr" defTabSz="872722" eaLnBrk="1" fontAlgn="base" latinLnBrk="0" hangingPunct="1">
              <a:lnSpc>
                <a:spcPct val="100000"/>
              </a:lnSpc>
              <a:spcBef>
                <a:spcPct val="50000"/>
              </a:spcBef>
              <a:spcAft>
                <a:spcPct val="0"/>
              </a:spcAft>
              <a:buClrTx/>
              <a:buSzTx/>
              <a:buFontTx/>
              <a:buNone/>
              <a:tabLst/>
              <a:defRPr/>
            </a:pPr>
            <a:r>
              <a:rPr kumimoji="0" lang="en-US" sz="1400" b="1" i="0" u="none" strike="noStrike" kern="0" cap="none" spc="0" normalizeH="0" baseline="0" noProof="0">
                <a:ln>
                  <a:noFill/>
                </a:ln>
                <a:solidFill>
                  <a:srgbClr val="6D40A7"/>
                </a:solidFill>
                <a:effectLst/>
                <a:uLnTx/>
                <a:uFillTx/>
              </a:rPr>
              <a:t>Previous</a:t>
            </a:r>
          </a:p>
        </p:txBody>
      </p:sp>
      <p:grpSp>
        <p:nvGrpSpPr>
          <p:cNvPr id="33" name="Group 32">
            <a:extLst>
              <a:ext uri="{FF2B5EF4-FFF2-40B4-BE49-F238E27FC236}">
                <a16:creationId xmlns:a16="http://schemas.microsoft.com/office/drawing/2014/main" id="{46D4501E-1A2E-2C6B-8004-E87ABFB9414A}"/>
              </a:ext>
            </a:extLst>
          </p:cNvPr>
          <p:cNvGrpSpPr/>
          <p:nvPr/>
        </p:nvGrpSpPr>
        <p:grpSpPr>
          <a:xfrm>
            <a:off x="8146071" y="418056"/>
            <a:ext cx="1186055" cy="104316"/>
            <a:chOff x="7556791" y="468390"/>
            <a:chExt cx="1186055" cy="104316"/>
          </a:xfrm>
        </p:grpSpPr>
        <p:sp>
          <p:nvSpPr>
            <p:cNvPr id="34" name="Rectangle 33">
              <a:extLst>
                <a:ext uri="{FF2B5EF4-FFF2-40B4-BE49-F238E27FC236}">
                  <a16:creationId xmlns:a16="http://schemas.microsoft.com/office/drawing/2014/main" id="{8EC98C2C-D116-06E7-7982-36B19A3762F1}"/>
                </a:ext>
              </a:extLst>
            </p:cNvPr>
            <p:cNvSpPr/>
            <p:nvPr/>
          </p:nvSpPr>
          <p:spPr>
            <a:xfrm>
              <a:off x="7556791" y="468390"/>
              <a:ext cx="165319" cy="104316"/>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sp>
          <p:nvSpPr>
            <p:cNvPr id="35" name="Rectangle 34">
              <a:extLst>
                <a:ext uri="{FF2B5EF4-FFF2-40B4-BE49-F238E27FC236}">
                  <a16:creationId xmlns:a16="http://schemas.microsoft.com/office/drawing/2014/main" id="{DB38A7BA-CA53-ADE5-464E-659D8ED26F5A}"/>
                </a:ext>
              </a:extLst>
            </p:cNvPr>
            <p:cNvSpPr/>
            <p:nvPr/>
          </p:nvSpPr>
          <p:spPr>
            <a:xfrm>
              <a:off x="7762967" y="468390"/>
              <a:ext cx="165319" cy="104316"/>
            </a:xfrm>
            <a:prstGeom prst="rect">
              <a:avLst/>
            </a:prstGeom>
            <a:solidFill>
              <a:srgbClr val="FF0000"/>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sp>
          <p:nvSpPr>
            <p:cNvPr id="36" name="Rectangle 35">
              <a:extLst>
                <a:ext uri="{FF2B5EF4-FFF2-40B4-BE49-F238E27FC236}">
                  <a16:creationId xmlns:a16="http://schemas.microsoft.com/office/drawing/2014/main" id="{CD89887D-E89C-155C-CA93-F191697E4A76}"/>
                </a:ext>
              </a:extLst>
            </p:cNvPr>
            <p:cNvSpPr/>
            <p:nvPr/>
          </p:nvSpPr>
          <p:spPr>
            <a:xfrm>
              <a:off x="7969143" y="468390"/>
              <a:ext cx="165319" cy="104316"/>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sp>
          <p:nvSpPr>
            <p:cNvPr id="37" name="Rectangle 36">
              <a:extLst>
                <a:ext uri="{FF2B5EF4-FFF2-40B4-BE49-F238E27FC236}">
                  <a16:creationId xmlns:a16="http://schemas.microsoft.com/office/drawing/2014/main" id="{8E6F2E19-67B7-F54E-DDBB-719EF5288EAC}"/>
                </a:ext>
              </a:extLst>
            </p:cNvPr>
            <p:cNvSpPr/>
            <p:nvPr/>
          </p:nvSpPr>
          <p:spPr>
            <a:xfrm>
              <a:off x="8175319" y="468390"/>
              <a:ext cx="165319" cy="104316"/>
            </a:xfrm>
            <a:prstGeom prst="rect">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sp>
          <p:nvSpPr>
            <p:cNvPr id="38" name="Rectangle 37">
              <a:extLst>
                <a:ext uri="{FF2B5EF4-FFF2-40B4-BE49-F238E27FC236}">
                  <a16:creationId xmlns:a16="http://schemas.microsoft.com/office/drawing/2014/main" id="{EDDA85E5-51F0-9362-5006-23040386E6C3}"/>
                </a:ext>
              </a:extLst>
            </p:cNvPr>
            <p:cNvSpPr/>
            <p:nvPr/>
          </p:nvSpPr>
          <p:spPr>
            <a:xfrm>
              <a:off x="8381495" y="468390"/>
              <a:ext cx="165319" cy="104316"/>
            </a:xfrm>
            <a:prstGeom prst="rect">
              <a:avLst/>
            </a:prstGeom>
            <a:solidFill>
              <a:srgbClr val="339933"/>
            </a:solidFill>
            <a:ln w="12700" cap="flat" cmpd="sng" algn="ctr">
              <a:solidFill>
                <a:srgbClr val="3399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sp>
          <p:nvSpPr>
            <p:cNvPr id="39" name="Rectangle 38">
              <a:extLst>
                <a:ext uri="{FF2B5EF4-FFF2-40B4-BE49-F238E27FC236}">
                  <a16:creationId xmlns:a16="http://schemas.microsoft.com/office/drawing/2014/main" id="{A3835792-C31A-BF9C-DDFE-1734A206F1AB}"/>
                </a:ext>
              </a:extLst>
            </p:cNvPr>
            <p:cNvSpPr/>
            <p:nvPr/>
          </p:nvSpPr>
          <p:spPr>
            <a:xfrm>
              <a:off x="8577527" y="468390"/>
              <a:ext cx="165319" cy="104316"/>
            </a:xfrm>
            <a:prstGeom prst="rect">
              <a:avLst/>
            </a:prstGeom>
            <a:solidFill>
              <a:srgbClr val="339933"/>
            </a:solidFill>
            <a:ln w="12700" cap="flat" cmpd="sng" algn="ctr">
              <a:solidFill>
                <a:srgbClr val="33993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grpSp>
      <p:sp>
        <p:nvSpPr>
          <p:cNvPr id="40" name="Isosceles Triangle 39">
            <a:extLst>
              <a:ext uri="{FF2B5EF4-FFF2-40B4-BE49-F238E27FC236}">
                <a16:creationId xmlns:a16="http://schemas.microsoft.com/office/drawing/2014/main" id="{9BDCD05D-0C6C-DA02-D285-20DD5AA65753}"/>
              </a:ext>
            </a:extLst>
          </p:cNvPr>
          <p:cNvSpPr/>
          <p:nvPr/>
        </p:nvSpPr>
        <p:spPr>
          <a:xfrm>
            <a:off x="8219373" y="704666"/>
            <a:ext cx="45719" cy="104316"/>
          </a:xfrm>
          <a:prstGeom prst="triangle">
            <a:avLst/>
          </a:prstGeom>
          <a:solidFill>
            <a:srgbClr val="4F185A"/>
          </a:solidFill>
          <a:ln w="12700" cap="flat" cmpd="sng" algn="ctr">
            <a:solidFill>
              <a:srgbClr val="4F18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sp>
        <p:nvSpPr>
          <p:cNvPr id="41" name="Text">
            <a:extLst>
              <a:ext uri="{FF2B5EF4-FFF2-40B4-BE49-F238E27FC236}">
                <a16:creationId xmlns:a16="http://schemas.microsoft.com/office/drawing/2014/main" id="{E01C07A7-7C3A-569C-16A1-EB4CC9B4025C}"/>
              </a:ext>
            </a:extLst>
          </p:cNvPr>
          <p:cNvSpPr>
            <a:spLocks noGrp="1"/>
          </p:cNvSpPr>
          <p:nvPr/>
        </p:nvSpPr>
        <p:spPr>
          <a:xfrm>
            <a:off x="8555602" y="1301370"/>
            <a:ext cx="1764255" cy="235852"/>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Arial"/>
                <a:cs typeface="Arial"/>
              </a:rPr>
              <a:t>*RAG Breakdown</a:t>
            </a:r>
          </a:p>
        </p:txBody>
      </p:sp>
      <p:pic>
        <p:nvPicPr>
          <p:cNvPr id="42" name="Picture 2" descr="Circle with right arrow">
            <a:extLst>
              <a:ext uri="{FF2B5EF4-FFF2-40B4-BE49-F238E27FC236}">
                <a16:creationId xmlns:a16="http://schemas.microsoft.com/office/drawing/2014/main" id="{6122F4DB-E0B3-7BB0-93D8-EAAB87D18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096383">
            <a:off x="9426500" y="313337"/>
            <a:ext cx="439556" cy="43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a:extLst>
              <a:ext uri="{FF2B5EF4-FFF2-40B4-BE49-F238E27FC236}">
                <a16:creationId xmlns:a16="http://schemas.microsoft.com/office/drawing/2014/main" id="{51ECD780-3182-A294-66F1-8D725317D8D8}"/>
              </a:ext>
            </a:extLst>
          </p:cNvPr>
          <p:cNvSpPr/>
          <p:nvPr/>
        </p:nvSpPr>
        <p:spPr>
          <a:xfrm>
            <a:off x="7186054" y="208607"/>
            <a:ext cx="1179789" cy="303564"/>
          </a:xfrm>
          <a:prstGeom prst="rect">
            <a:avLst/>
          </a:prstGeom>
          <a:noFill/>
          <a:ln w="9525">
            <a:noFill/>
            <a:miter lim="800000"/>
            <a:headEnd/>
            <a:tailEnd/>
          </a:ln>
          <a:effectLst/>
        </p:spPr>
        <p:txBody>
          <a:bodyPr lIns="87266" tIns="43634" rIns="87266" bIns="43634">
            <a:spAutoFit/>
          </a:bodyPr>
          <a:lstStyle/>
          <a:p>
            <a:pPr marL="0" marR="0" lvl="0" indent="0" algn="ctr" defTabSz="872722" eaLnBrk="1" fontAlgn="base" latinLnBrk="0" hangingPunct="1">
              <a:lnSpc>
                <a:spcPct val="100000"/>
              </a:lnSpc>
              <a:spcBef>
                <a:spcPct val="50000"/>
              </a:spcBef>
              <a:spcAft>
                <a:spcPct val="0"/>
              </a:spcAft>
              <a:buClrTx/>
              <a:buSzTx/>
              <a:buFontTx/>
              <a:buNone/>
              <a:tabLst/>
              <a:defRPr/>
            </a:pPr>
            <a:r>
              <a:rPr kumimoji="0" lang="en-US" sz="1400" b="1" i="0" u="none" strike="noStrike" kern="0" cap="none" spc="0" normalizeH="0" baseline="0" noProof="0">
                <a:ln>
                  <a:noFill/>
                </a:ln>
                <a:solidFill>
                  <a:srgbClr val="6D40A7"/>
                </a:solidFill>
                <a:effectLst/>
                <a:uLnTx/>
                <a:uFillTx/>
              </a:rPr>
              <a:t>Current</a:t>
            </a:r>
          </a:p>
        </p:txBody>
      </p:sp>
      <p:grpSp>
        <p:nvGrpSpPr>
          <p:cNvPr id="44" name="Group 54">
            <a:extLst>
              <a:ext uri="{FF2B5EF4-FFF2-40B4-BE49-F238E27FC236}">
                <a16:creationId xmlns:a16="http://schemas.microsoft.com/office/drawing/2014/main" id="{8E3C01FD-A835-0E9E-FC93-3C204606999D}"/>
              </a:ext>
            </a:extLst>
          </p:cNvPr>
          <p:cNvGrpSpPr>
            <a:grpSpLocks/>
          </p:cNvGrpSpPr>
          <p:nvPr/>
        </p:nvGrpSpPr>
        <p:grpSpPr bwMode="auto">
          <a:xfrm rot="16200000">
            <a:off x="9683114" y="314145"/>
            <a:ext cx="761593" cy="432196"/>
            <a:chOff x="35" y="2777"/>
            <a:chExt cx="498" cy="363"/>
          </a:xfrm>
        </p:grpSpPr>
        <p:sp>
          <p:nvSpPr>
            <p:cNvPr id="45" name="Oval 55">
              <a:extLst>
                <a:ext uri="{FF2B5EF4-FFF2-40B4-BE49-F238E27FC236}">
                  <a16:creationId xmlns:a16="http://schemas.microsoft.com/office/drawing/2014/main" id="{B264FD43-7ED4-81F0-477E-95EBACF7E3C5}"/>
                </a:ext>
              </a:extLst>
            </p:cNvPr>
            <p:cNvSpPr>
              <a:spLocks noChangeArrowheads="1"/>
            </p:cNvSpPr>
            <p:nvPr/>
          </p:nvSpPr>
          <p:spPr bwMode="auto">
            <a:xfrm>
              <a:off x="134" y="2777"/>
              <a:ext cx="301" cy="363"/>
            </a:xfrm>
            <a:prstGeom prst="ellipse">
              <a:avLst/>
            </a:prstGeom>
            <a:noFill/>
            <a:ln w="25400">
              <a:solidFill>
                <a:srgbClr val="6D40A7"/>
              </a:solidFill>
              <a:round/>
              <a:headEnd/>
              <a:tailEnd/>
            </a:ln>
            <a:effectLst/>
          </p:spPr>
          <p:txBody>
            <a:bodyPr wrap="none" anchor="ctr"/>
            <a:lstStyle/>
            <a:p>
              <a:pPr marL="0" marR="0" lvl="0" indent="0" defTabSz="872722" eaLnBrk="1" fontAlgn="base" latinLnBrk="0" hangingPunct="1">
                <a:lnSpc>
                  <a:spcPct val="100000"/>
                </a:lnSpc>
                <a:spcBef>
                  <a:spcPct val="0"/>
                </a:spcBef>
                <a:spcAft>
                  <a:spcPct val="0"/>
                </a:spcAft>
                <a:buClrTx/>
                <a:buSzTx/>
                <a:buFontTx/>
                <a:buNone/>
                <a:tabLst/>
                <a:defRPr/>
              </a:pPr>
              <a:endParaRPr kumimoji="0" lang="en-GB" sz="1900" b="1" i="0" u="none" strike="noStrike" kern="0" cap="none" spc="0" normalizeH="0" baseline="0" noProof="0">
                <a:ln>
                  <a:noFill/>
                </a:ln>
                <a:solidFill>
                  <a:srgbClr val="6D40A7"/>
                </a:solidFill>
                <a:effectLst/>
                <a:uLnTx/>
                <a:uFillTx/>
              </a:endParaRPr>
            </a:p>
          </p:txBody>
        </p:sp>
        <p:sp>
          <p:nvSpPr>
            <p:cNvPr id="46" name="Line 57">
              <a:extLst>
                <a:ext uri="{FF2B5EF4-FFF2-40B4-BE49-F238E27FC236}">
                  <a16:creationId xmlns:a16="http://schemas.microsoft.com/office/drawing/2014/main" id="{D10E0404-A5A3-EF69-F859-9843B5831281}"/>
                </a:ext>
              </a:extLst>
            </p:cNvPr>
            <p:cNvSpPr>
              <a:spLocks noChangeShapeType="1"/>
            </p:cNvSpPr>
            <p:nvPr/>
          </p:nvSpPr>
          <p:spPr bwMode="auto">
            <a:xfrm flipH="1">
              <a:off x="35" y="2970"/>
              <a:ext cx="96" cy="0"/>
            </a:xfrm>
            <a:prstGeom prst="line">
              <a:avLst/>
            </a:prstGeom>
            <a:noFill/>
            <a:ln w="25400">
              <a:solidFill>
                <a:srgbClr val="6D40A7"/>
              </a:solidFill>
              <a:round/>
              <a:headEnd/>
              <a:tailEnd/>
            </a:ln>
            <a:effectLst/>
          </p:spPr>
          <p:txBody>
            <a:bodyPr/>
            <a:lstStyle/>
            <a:p>
              <a:pPr marL="0" marR="0" lvl="0" indent="0" defTabSz="872722" eaLnBrk="1" fontAlgn="base" latinLnBrk="0" hangingPunct="1">
                <a:lnSpc>
                  <a:spcPct val="100000"/>
                </a:lnSpc>
                <a:spcBef>
                  <a:spcPct val="0"/>
                </a:spcBef>
                <a:spcAft>
                  <a:spcPct val="0"/>
                </a:spcAft>
                <a:buClrTx/>
                <a:buSzTx/>
                <a:buFontTx/>
                <a:buNone/>
                <a:tabLst/>
                <a:defRPr/>
              </a:pPr>
              <a:endParaRPr kumimoji="0" lang="en-GB" sz="1900" b="1" i="0" u="none" strike="noStrike" kern="0" cap="none" spc="0" normalizeH="0" baseline="0" noProof="0">
                <a:ln>
                  <a:noFill/>
                </a:ln>
                <a:solidFill>
                  <a:srgbClr val="6D40A7"/>
                </a:solidFill>
                <a:effectLst/>
                <a:uLnTx/>
                <a:uFillTx/>
              </a:endParaRPr>
            </a:p>
          </p:txBody>
        </p:sp>
        <p:sp>
          <p:nvSpPr>
            <p:cNvPr id="47" name="Line 57">
              <a:extLst>
                <a:ext uri="{FF2B5EF4-FFF2-40B4-BE49-F238E27FC236}">
                  <a16:creationId xmlns:a16="http://schemas.microsoft.com/office/drawing/2014/main" id="{3C340803-A3FC-0064-AF5D-7B2EB224E491}"/>
                </a:ext>
              </a:extLst>
            </p:cNvPr>
            <p:cNvSpPr>
              <a:spLocks noChangeShapeType="1"/>
            </p:cNvSpPr>
            <p:nvPr/>
          </p:nvSpPr>
          <p:spPr bwMode="auto">
            <a:xfrm flipH="1">
              <a:off x="437" y="2960"/>
              <a:ext cx="96" cy="0"/>
            </a:xfrm>
            <a:prstGeom prst="line">
              <a:avLst/>
            </a:prstGeom>
            <a:noFill/>
            <a:ln w="25400">
              <a:solidFill>
                <a:srgbClr val="6D40A7"/>
              </a:solidFill>
              <a:round/>
              <a:headEnd/>
              <a:tailEnd/>
            </a:ln>
            <a:effectLst/>
          </p:spPr>
          <p:txBody>
            <a:bodyPr/>
            <a:lstStyle/>
            <a:p>
              <a:pPr marL="0" marR="0" lvl="0" indent="0" defTabSz="872722" eaLnBrk="1" fontAlgn="base" latinLnBrk="0" hangingPunct="1">
                <a:lnSpc>
                  <a:spcPct val="100000"/>
                </a:lnSpc>
                <a:spcBef>
                  <a:spcPct val="0"/>
                </a:spcBef>
                <a:spcAft>
                  <a:spcPct val="0"/>
                </a:spcAft>
                <a:buClrTx/>
                <a:buSzTx/>
                <a:buFontTx/>
                <a:buNone/>
                <a:tabLst/>
                <a:defRPr/>
              </a:pPr>
              <a:endParaRPr kumimoji="0" lang="en-GB" sz="1900" b="1" i="0" u="none" strike="noStrike" kern="0" cap="none" spc="0" normalizeH="0" baseline="0" noProof="0">
                <a:ln>
                  <a:noFill/>
                </a:ln>
                <a:solidFill>
                  <a:srgbClr val="6D40A7"/>
                </a:solidFill>
                <a:effectLst/>
                <a:uLnTx/>
                <a:uFillTx/>
              </a:endParaRPr>
            </a:p>
          </p:txBody>
        </p:sp>
      </p:grpSp>
      <p:sp>
        <p:nvSpPr>
          <p:cNvPr id="48" name="Title 3">
            <a:extLst>
              <a:ext uri="{FF2B5EF4-FFF2-40B4-BE49-F238E27FC236}">
                <a16:creationId xmlns:a16="http://schemas.microsoft.com/office/drawing/2014/main" id="{C3859EAD-06EE-62DB-A8BA-E41CD10E0560}"/>
              </a:ext>
            </a:extLst>
          </p:cNvPr>
          <p:cNvSpPr txBox="1">
            <a:spLocks/>
          </p:cNvSpPr>
          <p:nvPr/>
        </p:nvSpPr>
        <p:spPr>
          <a:xfrm>
            <a:off x="589628" y="565600"/>
            <a:ext cx="40008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Overall</a:t>
            </a:r>
            <a:r>
              <a:rPr kumimoji="0" lang="en-GB"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Status</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
        <p:nvSpPr>
          <p:cNvPr id="49" name="Isosceles Triangle 48">
            <a:extLst>
              <a:ext uri="{FF2B5EF4-FFF2-40B4-BE49-F238E27FC236}">
                <a16:creationId xmlns:a16="http://schemas.microsoft.com/office/drawing/2014/main" id="{C80C937D-20ED-AF69-BF5B-3FE461DC9F1D}"/>
              </a:ext>
            </a:extLst>
          </p:cNvPr>
          <p:cNvSpPr/>
          <p:nvPr/>
        </p:nvSpPr>
        <p:spPr>
          <a:xfrm rot="10800000">
            <a:off x="8214932" y="100311"/>
            <a:ext cx="45719" cy="104316"/>
          </a:xfrm>
          <a:prstGeom prst="triangle">
            <a:avLst/>
          </a:prstGeom>
          <a:solidFill>
            <a:srgbClr val="4F185A"/>
          </a:solidFill>
          <a:ln w="12700" cap="flat" cmpd="sng" algn="ctr">
            <a:solidFill>
              <a:srgbClr val="4F185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rgbClr val="FFFFFF"/>
              </a:solidFill>
              <a:effectLst/>
              <a:uLnTx/>
              <a:uFillTx/>
            </a:endParaRPr>
          </a:p>
        </p:txBody>
      </p:sp>
      <p:pic>
        <p:nvPicPr>
          <p:cNvPr id="51" name="Picture 2" descr="Circle with right arrow">
            <a:extLst>
              <a:ext uri="{FF2B5EF4-FFF2-40B4-BE49-F238E27FC236}">
                <a16:creationId xmlns:a16="http://schemas.microsoft.com/office/drawing/2014/main" id="{EB010AB8-B67A-B683-04A0-37E17EE5C4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7532">
            <a:off x="10253214" y="298918"/>
            <a:ext cx="439556" cy="43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 name="Table 14">
            <a:extLst>
              <a:ext uri="{FF2B5EF4-FFF2-40B4-BE49-F238E27FC236}">
                <a16:creationId xmlns:a16="http://schemas.microsoft.com/office/drawing/2014/main" id="{FD9D5F80-999E-DBC0-79BD-85262D3B8945}"/>
              </a:ext>
            </a:extLst>
          </p:cNvPr>
          <p:cNvGraphicFramePr>
            <a:graphicFrameLocks noGrp="1"/>
          </p:cNvGraphicFramePr>
          <p:nvPr>
            <p:extLst>
              <p:ext uri="{D42A27DB-BD31-4B8C-83A1-F6EECF244321}">
                <p14:modId xmlns:p14="http://schemas.microsoft.com/office/powerpoint/2010/main" val="3000553780"/>
              </p:ext>
            </p:extLst>
          </p:nvPr>
        </p:nvGraphicFramePr>
        <p:xfrm>
          <a:off x="8551333" y="1620762"/>
          <a:ext cx="3132202" cy="1854195"/>
        </p:xfrm>
        <a:graphic>
          <a:graphicData uri="http://schemas.openxmlformats.org/drawingml/2006/table">
            <a:tbl>
              <a:tblPr firstRow="1" bandRow="1"/>
              <a:tblGrid>
                <a:gridCol w="812337">
                  <a:extLst>
                    <a:ext uri="{9D8B030D-6E8A-4147-A177-3AD203B41FA5}">
                      <a16:colId xmlns:a16="http://schemas.microsoft.com/office/drawing/2014/main" val="4128990738"/>
                    </a:ext>
                  </a:extLst>
                </a:gridCol>
                <a:gridCol w="593403">
                  <a:extLst>
                    <a:ext uri="{9D8B030D-6E8A-4147-A177-3AD203B41FA5}">
                      <a16:colId xmlns:a16="http://schemas.microsoft.com/office/drawing/2014/main" val="762564927"/>
                    </a:ext>
                  </a:extLst>
                </a:gridCol>
                <a:gridCol w="1726462">
                  <a:extLst>
                    <a:ext uri="{9D8B030D-6E8A-4147-A177-3AD203B41FA5}">
                      <a16:colId xmlns:a16="http://schemas.microsoft.com/office/drawing/2014/main" val="2288868634"/>
                    </a:ext>
                  </a:extLst>
                </a:gridCol>
              </a:tblGrid>
              <a:tr h="370839">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200">
                          <a:latin typeface="Arial"/>
                          <a:cs typeface="Arial"/>
                        </a:rPr>
                        <a:t>KPI</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050">
                          <a:latin typeface="Arial"/>
                          <a:cs typeface="Arial"/>
                        </a:rPr>
                        <a:t>*RAG</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200">
                          <a:latin typeface="Arial"/>
                          <a:cs typeface="Arial"/>
                        </a:rPr>
                        <a:t>Mitigation </a:t>
                      </a:r>
                      <a:endParaRPr lang="en-US" sz="1200">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227131812"/>
                  </a:ext>
                </a:extLst>
              </a:tr>
              <a:tr h="37083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b="1">
                          <a:latin typeface="Arial"/>
                          <a:cs typeface="Arial"/>
                        </a:rPr>
                        <a:t>Schedule</a:t>
                      </a: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en-US" sz="1000" b="1" kern="1200">
                          <a:solidFill>
                            <a:schemeClr val="dk1"/>
                          </a:solidFill>
                          <a:latin typeface="Arial"/>
                          <a:ea typeface="+mn-ea"/>
                          <a:cs typeface="Arial"/>
                        </a:rPr>
                        <a:t>R</a:t>
                      </a: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rtl="0" eaLnBrk="1" latinLnBrk="0" hangingPunct="1"/>
                      <a:r>
                        <a:rPr lang="en-US" sz="1000" b="0" kern="1200">
                          <a:solidFill>
                            <a:schemeClr val="dk1"/>
                          </a:solidFill>
                          <a:latin typeface="Arial"/>
                          <a:ea typeface="+mn-ea"/>
                          <a:cs typeface="Arial"/>
                        </a:rPr>
                        <a:t>Dev Readiness: Mitigation pending. </a:t>
                      </a:r>
                      <a:endParaRPr lang="en-US" sz="1000" b="0" kern="1200">
                        <a:solidFill>
                          <a:schemeClr val="dk1"/>
                        </a:solidFill>
                        <a:latin typeface="Arial" panose="020B0604020202020204" pitchFamily="34" charset="0"/>
                        <a:ea typeface="+mn-ea"/>
                        <a:cs typeface="Arial" panose="020B0604020202020204" pitchFamily="34" charset="0"/>
                      </a:endParaRP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096112975"/>
                  </a:ext>
                </a:extLst>
              </a:tr>
              <a:tr h="37083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b="1">
                          <a:latin typeface="Arial" panose="020B0604020202020204" pitchFamily="34" charset="0"/>
                          <a:cs typeface="Arial" panose="020B0604020202020204" pitchFamily="34" charset="0"/>
                        </a:rPr>
                        <a:t>Resource/ Budget</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en-US" sz="1000" b="1" kern="1200">
                          <a:solidFill>
                            <a:schemeClr val="dk1"/>
                          </a:solidFill>
                          <a:latin typeface="Arial"/>
                          <a:ea typeface="+mn-ea"/>
                          <a:cs typeface="Arial"/>
                        </a:rPr>
                        <a:t>G</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993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endParaRPr lang="en-US" sz="1000" b="0" kern="1200">
                        <a:solidFill>
                          <a:schemeClr val="dk1"/>
                        </a:solidFill>
                        <a:latin typeface="Arial" panose="020B0604020202020204" pitchFamily="34" charset="0"/>
                        <a:ea typeface="+mn-ea"/>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302721307"/>
                  </a:ext>
                </a:extLst>
              </a:tr>
              <a:tr h="37083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b="1">
                          <a:latin typeface="Arial"/>
                          <a:cs typeface="Arial"/>
                        </a:rPr>
                        <a:t>Scope</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en-US" sz="1000" b="1" kern="1200">
                          <a:solidFill>
                            <a:schemeClr val="dk1"/>
                          </a:solidFill>
                          <a:latin typeface="Arial"/>
                          <a:ea typeface="+mn-ea"/>
                          <a:cs typeface="Arial"/>
                        </a:rPr>
                        <a:t>G</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993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endParaRPr lang="en-US" sz="1000" b="0" kern="1200">
                        <a:solidFill>
                          <a:srgbClr val="FF0000"/>
                        </a:solidFill>
                        <a:latin typeface="Arial" panose="020B0604020202020204" pitchFamily="34" charset="0"/>
                        <a:ea typeface="+mn-ea"/>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918380004"/>
                  </a:ext>
                </a:extLst>
              </a:tr>
              <a:tr h="37083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b="1">
                          <a:latin typeface="Arial"/>
                          <a:cs typeface="Arial"/>
                        </a:rPr>
                        <a:t>Quality</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en-US" sz="1000" b="1" kern="1200">
                          <a:solidFill>
                            <a:schemeClr val="dk1"/>
                          </a:solidFill>
                          <a:latin typeface="Arial"/>
                          <a:ea typeface="+mn-ea"/>
                          <a:cs typeface="Arial"/>
                        </a:rPr>
                        <a:t>R</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algn="ctr" defTabSz="914400" rtl="0" eaLnBrk="1" latinLnBrk="0" hangingPunct="1"/>
                      <a:r>
                        <a:rPr lang="en-US" sz="1000" b="0" kern="1200">
                          <a:solidFill>
                            <a:schemeClr val="dk1"/>
                          </a:solidFill>
                          <a:latin typeface="Arial"/>
                          <a:ea typeface="+mn-ea"/>
                          <a:cs typeface="Arial"/>
                        </a:rPr>
                        <a:t>Managing risk to quality closely with sponsors</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269775972"/>
                  </a:ext>
                </a:extLst>
              </a:tr>
            </a:tbl>
          </a:graphicData>
        </a:graphic>
      </p:graphicFrame>
      <p:sp>
        <p:nvSpPr>
          <p:cNvPr id="53" name="TextBox 52">
            <a:extLst>
              <a:ext uri="{FF2B5EF4-FFF2-40B4-BE49-F238E27FC236}">
                <a16:creationId xmlns:a16="http://schemas.microsoft.com/office/drawing/2014/main" id="{F6C87039-033A-514B-2B1F-CBD7E2FD79B9}"/>
              </a:ext>
            </a:extLst>
          </p:cNvPr>
          <p:cNvSpPr txBox="1"/>
          <p:nvPr/>
        </p:nvSpPr>
        <p:spPr>
          <a:xfrm>
            <a:off x="8929918" y="6591872"/>
            <a:ext cx="4678680"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pic>
        <p:nvPicPr>
          <p:cNvPr id="55" name="Picture 54" descr="A colorful dots in a triangle&#10;&#10;Description automatically generated">
            <a:extLst>
              <a:ext uri="{FF2B5EF4-FFF2-40B4-BE49-F238E27FC236}">
                <a16:creationId xmlns:a16="http://schemas.microsoft.com/office/drawing/2014/main" id="{02B4F9DD-365E-C315-81F5-2EE9C6C80F9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graphicFrame>
        <p:nvGraphicFramePr>
          <p:cNvPr id="2" name="Table 1">
            <a:extLst>
              <a:ext uri="{FF2B5EF4-FFF2-40B4-BE49-F238E27FC236}">
                <a16:creationId xmlns:a16="http://schemas.microsoft.com/office/drawing/2014/main" id="{41AD0184-6B80-F87C-F06B-AC250C77C3B5}"/>
              </a:ext>
            </a:extLst>
          </p:cNvPr>
          <p:cNvGraphicFramePr>
            <a:graphicFrameLocks noGrp="1"/>
          </p:cNvGraphicFramePr>
          <p:nvPr>
            <p:extLst>
              <p:ext uri="{D42A27DB-BD31-4B8C-83A1-F6EECF244321}">
                <p14:modId xmlns:p14="http://schemas.microsoft.com/office/powerpoint/2010/main" val="1253829986"/>
              </p:ext>
            </p:extLst>
          </p:nvPr>
        </p:nvGraphicFramePr>
        <p:xfrm>
          <a:off x="580571" y="3616476"/>
          <a:ext cx="11089438" cy="2822555"/>
        </p:xfrm>
        <a:graphic>
          <a:graphicData uri="http://schemas.openxmlformats.org/drawingml/2006/table">
            <a:tbl>
              <a:tblPr firstRow="1" bandRow="1"/>
              <a:tblGrid>
                <a:gridCol w="774095">
                  <a:extLst>
                    <a:ext uri="{9D8B030D-6E8A-4147-A177-3AD203B41FA5}">
                      <a16:colId xmlns:a16="http://schemas.microsoft.com/office/drawing/2014/main" val="807199231"/>
                    </a:ext>
                  </a:extLst>
                </a:gridCol>
                <a:gridCol w="2273904">
                  <a:extLst>
                    <a:ext uri="{9D8B030D-6E8A-4147-A177-3AD203B41FA5}">
                      <a16:colId xmlns:a16="http://schemas.microsoft.com/office/drawing/2014/main" val="196895808"/>
                    </a:ext>
                  </a:extLst>
                </a:gridCol>
                <a:gridCol w="6150930">
                  <a:extLst>
                    <a:ext uri="{9D8B030D-6E8A-4147-A177-3AD203B41FA5}">
                      <a16:colId xmlns:a16="http://schemas.microsoft.com/office/drawing/2014/main" val="3203405980"/>
                    </a:ext>
                  </a:extLst>
                </a:gridCol>
                <a:gridCol w="1890509">
                  <a:extLst>
                    <a:ext uri="{9D8B030D-6E8A-4147-A177-3AD203B41FA5}">
                      <a16:colId xmlns:a16="http://schemas.microsoft.com/office/drawing/2014/main" val="1021428407"/>
                    </a:ext>
                  </a:extLst>
                </a:gridCol>
              </a:tblGrid>
              <a:tr h="31447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algn="ctr" fontAlgn="base">
                        <a:buNone/>
                      </a:pPr>
                      <a:r>
                        <a:rPr lang="en-US" sz="1200" b="1" kern="1200">
                          <a:solidFill>
                            <a:schemeClr val="lt1"/>
                          </a:solidFill>
                          <a:effectLst/>
                          <a:latin typeface="+mn-lt"/>
                          <a:ea typeface="+mn-ea"/>
                          <a:cs typeface="+mn-cs"/>
                        </a:rPr>
                        <a:t>*RAG</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algn="ctr" fontAlgn="base">
                        <a:buNone/>
                      </a:pPr>
                      <a:r>
                        <a:rPr lang="en-US" sz="1200" b="1" kern="1200">
                          <a:solidFill>
                            <a:schemeClr val="lt1"/>
                          </a:solidFill>
                          <a:effectLst/>
                          <a:latin typeface="+mn-lt"/>
                          <a:ea typeface="+mn-ea"/>
                          <a:cs typeface="+mn-cs"/>
                        </a:rPr>
                        <a:t>IT Workstream</a:t>
                      </a: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algn="ctr" fontAlgn="base">
                        <a:buNone/>
                      </a:pPr>
                      <a:r>
                        <a:rPr lang="en-US" sz="1200">
                          <a:effectLst/>
                        </a:rPr>
                        <a:t>Description​</a:t>
                      </a:r>
                      <a:endParaRPr lang="en-US" sz="1200" b="1">
                        <a:solidFill>
                          <a:srgbClr val="FFFFFF"/>
                        </a:solidFill>
                        <a:effectLst/>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indent="0" algn="ctr" fontAlgn="base">
                        <a:buNone/>
                      </a:pPr>
                      <a:r>
                        <a:rPr lang="en-US" sz="1200">
                          <a:effectLst/>
                        </a:rPr>
                        <a:t>Target Date​</a:t>
                      </a:r>
                      <a:endParaRPr lang="en-US" sz="1200" b="1">
                        <a:solidFill>
                          <a:srgbClr val="FFFFFF"/>
                        </a:solidFill>
                        <a:effectLst/>
                      </a:endParaRPr>
                    </a:p>
                  </a:txBody>
                  <a:tcPr marL="0" marR="0" marT="0" marB="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3507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TextKernel API Architecture Simplification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l" rtl="0" eaLnBrk="1" fontAlgn="ctr" latinLnBrk="0" hangingPunct="1">
                        <a:lnSpc>
                          <a:spcPct val="100000"/>
                        </a:lnSpc>
                        <a:spcBef>
                          <a:spcPts val="0"/>
                        </a:spcBef>
                        <a:spcAft>
                          <a:spcPts val="0"/>
                        </a:spcAft>
                        <a:buClrTx/>
                        <a:buSzTx/>
                        <a:buFontTx/>
                        <a:buNone/>
                      </a:pPr>
                      <a:r>
                        <a:rPr lang="en-US" sz="1000" b="0" u="none" strike="noStrike" kern="1200">
                          <a:effectLst/>
                          <a:latin typeface="Arial"/>
                          <a:cs typeface="Arial"/>
                        </a:rPr>
                        <a:t>Solutions documented and sized. Presentation for business ready. Decision/sign off on the next steps pending in the next two weeks. (Indeed Jobs API impacted the solutioning).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rtl="0" eaLnBrk="1" fontAlgn="ctr" latinLnBrk="0" hangingPunct="1">
                        <a:lnSpc>
                          <a:spcPct val="100000"/>
                        </a:lnSpc>
                        <a:spcBef>
                          <a:spcPts val="0"/>
                        </a:spcBef>
                        <a:spcAft>
                          <a:spcPts val="0"/>
                        </a:spcAft>
                        <a:buClrTx/>
                        <a:buSzTx/>
                        <a:buFontTx/>
                        <a:buNone/>
                      </a:pPr>
                      <a:r>
                        <a:rPr lang="en-US" sz="1000" b="0" i="0" u="none" strike="noStrike" kern="1200" noProof="0">
                          <a:solidFill>
                            <a:srgbClr val="000000"/>
                          </a:solidFill>
                          <a:effectLst/>
                          <a:latin typeface="Arial"/>
                        </a:rPr>
                        <a:t>Discovery phase done. Next Phase - TBD.</a:t>
                      </a:r>
                      <a:endParaRPr lang="en-US"/>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861202133"/>
                  </a:ext>
                </a:extLst>
              </a:tr>
              <a:tr h="4172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Data as an Asset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l" rtl="0" eaLnBrk="1" fontAlgn="ctr" latinLnBrk="0" hangingPunct="1">
                        <a:lnSpc>
                          <a:spcPct val="100000"/>
                        </a:lnSpc>
                        <a:spcBef>
                          <a:spcPts val="0"/>
                        </a:spcBef>
                        <a:spcAft>
                          <a:spcPts val="0"/>
                        </a:spcAft>
                        <a:buClrTx/>
                        <a:buSzTx/>
                        <a:buFontTx/>
                        <a:buNone/>
                      </a:pPr>
                      <a:r>
                        <a:rPr lang="en-US" sz="1000" b="0" u="none" strike="noStrike" kern="1200">
                          <a:effectLst/>
                          <a:latin typeface="Arial"/>
                          <a:cs typeface="Arial"/>
                        </a:rPr>
                        <a:t>Discovery: Deliverables reviewed and signed off, including the Quick wins definition to start planning.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ctr" rtl="0" eaLnBrk="1" fontAlgn="ctr" latinLnBrk="0" hangingPunct="1">
                        <a:lnSpc>
                          <a:spcPct val="100000"/>
                        </a:lnSpc>
                        <a:spcBef>
                          <a:spcPts val="0"/>
                        </a:spcBef>
                        <a:spcAft>
                          <a:spcPts val="0"/>
                        </a:spcAft>
                        <a:buClrTx/>
                        <a:buSzTx/>
                        <a:buFontTx/>
                        <a:buNone/>
                      </a:pPr>
                      <a:r>
                        <a:rPr lang="en-US" sz="1000" b="0" u="none" strike="noStrike" kern="1200">
                          <a:effectLst/>
                          <a:latin typeface="Arial"/>
                          <a:cs typeface="Arial"/>
                        </a:rPr>
                        <a:t>Discovery phase closed. Next one -TBD</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3319758161"/>
                  </a:ext>
                </a:extLst>
              </a:tr>
              <a:tr h="278155">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CT Site CV/Resume Builder &amp; Branding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rtl="0" eaLnBrk="1" fontAlgn="ctr" latinLnBrk="0" hangingPunct="1">
                        <a:lnSpc>
                          <a:spcPct val="100000"/>
                        </a:lnSpc>
                        <a:spcBef>
                          <a:spcPts val="0"/>
                        </a:spcBef>
                        <a:spcAft>
                          <a:spcPts val="0"/>
                        </a:spcAft>
                        <a:buClrTx/>
                        <a:buSzTx/>
                        <a:buFontTx/>
                        <a:buNone/>
                      </a:pPr>
                      <a:endParaRPr lang="en-US" sz="1000" b="0" u="none" strike="noStrike" kern="120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u="none" strike="noStrike" kern="1200">
                          <a:effectLst/>
                          <a:latin typeface="Arial"/>
                          <a:cs typeface="Arial"/>
                        </a:rPr>
                        <a:t>Pending Discovery</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47769098"/>
                  </a:ext>
                </a:extLst>
              </a:tr>
              <a:tr h="2781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CT Site Jobs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l" rtl="0" eaLnBrk="1" fontAlgn="ctr" latinLnBrk="0" hangingPunct="1">
                        <a:lnSpc>
                          <a:spcPct val="100000"/>
                        </a:lnSpc>
                        <a:spcBef>
                          <a:spcPts val="0"/>
                        </a:spcBef>
                        <a:spcAft>
                          <a:spcPts val="0"/>
                        </a:spcAft>
                        <a:buClrTx/>
                        <a:buSzTx/>
                        <a:buFontTx/>
                        <a:buNone/>
                      </a:pPr>
                      <a:endParaRPr lang="en-US" sz="1000" b="0" u="none" strike="noStrike" kern="120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Arial"/>
                        </a:rPr>
                        <a:t>Pending Discovery</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020184834"/>
                  </a:ext>
                </a:extLst>
              </a:tr>
              <a:tr h="40729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Career Canvas Overall/Integration to New CT Site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l" rtl="0" eaLnBrk="1" fontAlgn="ctr" latinLnBrk="0" hangingPunct="1">
                        <a:lnSpc>
                          <a:spcPct val="100000"/>
                        </a:lnSpc>
                        <a:spcBef>
                          <a:spcPts val="0"/>
                        </a:spcBef>
                        <a:spcAft>
                          <a:spcPts val="0"/>
                        </a:spcAft>
                        <a:buClrTx/>
                        <a:buSzTx/>
                        <a:buFontTx/>
                        <a:buNone/>
                      </a:pPr>
                      <a:endParaRPr lang="en-US" sz="1000" b="0" u="none" strike="noStrike" kern="120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Arial"/>
                        </a:rPr>
                        <a:t>Pending Discovery</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471510628"/>
                  </a:ext>
                </a:extLst>
              </a:tr>
              <a:tr h="2781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Career Canvas Scale up Into CRN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l" rtl="0" eaLnBrk="1" fontAlgn="ctr" latinLnBrk="0" hangingPunct="1">
                        <a:lnSpc>
                          <a:spcPct val="100000"/>
                        </a:lnSpc>
                        <a:spcBef>
                          <a:spcPts val="0"/>
                        </a:spcBef>
                        <a:spcAft>
                          <a:spcPts val="0"/>
                        </a:spcAft>
                        <a:buClrTx/>
                        <a:buSzTx/>
                        <a:buFontTx/>
                        <a:buNone/>
                      </a:pPr>
                      <a:endParaRPr lang="en-US" sz="1000" b="0" u="none" strike="noStrike" kern="120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Arial"/>
                        </a:rPr>
                        <a:t>Pending Discovery</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508888160"/>
                  </a:ext>
                </a:extLst>
              </a:tr>
              <a:tr h="1935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Coaching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l" rtl="0" eaLnBrk="1" fontAlgn="ctr" latinLnBrk="0" hangingPunct="1">
                        <a:lnSpc>
                          <a:spcPct val="100000"/>
                        </a:lnSpc>
                        <a:spcBef>
                          <a:spcPts val="0"/>
                        </a:spcBef>
                        <a:spcAft>
                          <a:spcPts val="0"/>
                        </a:spcAft>
                        <a:buClrTx/>
                        <a:buSzTx/>
                        <a:buFontTx/>
                        <a:buNone/>
                      </a:pPr>
                      <a:endParaRPr lang="en-US" sz="1000" b="0" u="none" strike="noStrike" kern="120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Arial"/>
                        </a:rPr>
                        <a:t>Pending Discovery</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639789033"/>
                  </a:ext>
                </a:extLst>
              </a:tr>
              <a:tr h="27815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Dashboard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l" rtl="0" eaLnBrk="1" fontAlgn="ctr" latinLnBrk="0" hangingPunct="1">
                        <a:lnSpc>
                          <a:spcPct val="100000"/>
                        </a:lnSpc>
                        <a:spcBef>
                          <a:spcPts val="0"/>
                        </a:spcBef>
                        <a:spcAft>
                          <a:spcPts val="0"/>
                        </a:spcAft>
                        <a:buClrTx/>
                        <a:buSzTx/>
                        <a:buFontTx/>
                        <a:buNone/>
                      </a:pPr>
                      <a:endParaRPr lang="en-US" sz="1000" b="0" u="none" strike="noStrike" kern="120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mn-ea"/>
                          <a:cs typeface="Arial"/>
                        </a:rPr>
                        <a:t>Pending Discovery</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62863103"/>
                  </a:ext>
                </a:extLst>
              </a:tr>
            </a:tbl>
          </a:graphicData>
        </a:graphic>
      </p:graphicFrame>
    </p:spTree>
    <p:extLst>
      <p:ext uri="{BB962C8B-B14F-4D97-AF65-F5344CB8AC3E}">
        <p14:creationId xmlns:p14="http://schemas.microsoft.com/office/powerpoint/2010/main" val="80729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extBox 1">
            <a:extLst>
              <a:ext uri="{FF2B5EF4-FFF2-40B4-BE49-F238E27FC236}">
                <a16:creationId xmlns:a16="http://schemas.microsoft.com/office/drawing/2014/main" id="{9EE4194F-9706-4AD8-1B82-0B69ED365166}"/>
              </a:ext>
            </a:extLst>
          </p:cNvPr>
          <p:cNvSpPr txBox="1"/>
          <p:nvPr/>
        </p:nvSpPr>
        <p:spPr>
          <a:xfrm>
            <a:off x="589628" y="983774"/>
            <a:ext cx="1750800"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Randy/Nitesh/Islam</a:t>
            </a:r>
            <a:endParaRPr lang="en-US" sz="1300" i="1">
              <a:solidFill>
                <a:srgbClr val="000000"/>
              </a:solidFill>
              <a:latin typeface="Georgia" panose="02040502050405020303" pitchFamily="18" charset="0"/>
            </a:endParaRPr>
          </a:p>
        </p:txBody>
      </p:sp>
      <p:sp>
        <p:nvSpPr>
          <p:cNvPr id="3" name="Title 3">
            <a:extLst>
              <a:ext uri="{FF2B5EF4-FFF2-40B4-BE49-F238E27FC236}">
                <a16:creationId xmlns:a16="http://schemas.microsoft.com/office/drawing/2014/main" id="{A82EC8EB-05EE-C5B4-5635-3AF8627202CA}"/>
              </a:ext>
            </a:extLst>
          </p:cNvPr>
          <p:cNvSpPr txBox="1">
            <a:spLocks/>
          </p:cNvSpPr>
          <p:nvPr/>
        </p:nvSpPr>
        <p:spPr>
          <a:xfrm>
            <a:off x="589630" y="571500"/>
            <a:ext cx="8220996"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Release and Environment Readiness Status</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
        <p:nvSpPr>
          <p:cNvPr id="4" name="Text">
            <a:extLst>
              <a:ext uri="{FF2B5EF4-FFF2-40B4-BE49-F238E27FC236}">
                <a16:creationId xmlns:a16="http://schemas.microsoft.com/office/drawing/2014/main" id="{68D0537F-9762-D005-38FC-B343934C768B}"/>
              </a:ext>
            </a:extLst>
          </p:cNvPr>
          <p:cNvSpPr>
            <a:spLocks noGrp="1"/>
          </p:cNvSpPr>
          <p:nvPr/>
        </p:nvSpPr>
        <p:spPr>
          <a:xfrm>
            <a:off x="597720" y="1473337"/>
            <a:ext cx="5683527" cy="250918"/>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Arial"/>
                <a:cs typeface="Arial"/>
              </a:rPr>
              <a:t>Environment Readiness – [1-Mar]</a:t>
            </a:r>
          </a:p>
        </p:txBody>
      </p:sp>
      <p:sp>
        <p:nvSpPr>
          <p:cNvPr id="5" name="Text">
            <a:extLst>
              <a:ext uri="{FF2B5EF4-FFF2-40B4-BE49-F238E27FC236}">
                <a16:creationId xmlns:a16="http://schemas.microsoft.com/office/drawing/2014/main" id="{E1CDEE6D-17E7-E259-D23F-A912CA697EF8}"/>
              </a:ext>
            </a:extLst>
          </p:cNvPr>
          <p:cNvSpPr>
            <a:spLocks noGrp="1"/>
          </p:cNvSpPr>
          <p:nvPr/>
        </p:nvSpPr>
        <p:spPr>
          <a:xfrm>
            <a:off x="606340" y="3264401"/>
            <a:ext cx="3065470" cy="267280"/>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Arial"/>
                <a:cs typeface="Arial"/>
              </a:rPr>
              <a:t>Release Readiness – Scrum Teams [1-Mar]</a:t>
            </a:r>
          </a:p>
        </p:txBody>
      </p:sp>
      <p:graphicFrame>
        <p:nvGraphicFramePr>
          <p:cNvPr id="6" name="Table 18">
            <a:extLst>
              <a:ext uri="{FF2B5EF4-FFF2-40B4-BE49-F238E27FC236}">
                <a16:creationId xmlns:a16="http://schemas.microsoft.com/office/drawing/2014/main" id="{D3F07DC3-BF00-5FD1-B9A2-11DDDB28F837}"/>
              </a:ext>
            </a:extLst>
          </p:cNvPr>
          <p:cNvGraphicFramePr>
            <a:graphicFrameLocks noGrp="1"/>
          </p:cNvGraphicFramePr>
          <p:nvPr>
            <p:extLst>
              <p:ext uri="{D42A27DB-BD31-4B8C-83A1-F6EECF244321}">
                <p14:modId xmlns:p14="http://schemas.microsoft.com/office/powerpoint/2010/main" val="3404732338"/>
              </p:ext>
            </p:extLst>
          </p:nvPr>
        </p:nvGraphicFramePr>
        <p:xfrm>
          <a:off x="589628" y="1745801"/>
          <a:ext cx="10971510" cy="1353684"/>
        </p:xfrm>
        <a:graphic>
          <a:graphicData uri="http://schemas.openxmlformats.org/drawingml/2006/table">
            <a:tbl>
              <a:tblPr firstRow="1" bandRow="1"/>
              <a:tblGrid>
                <a:gridCol w="492412">
                  <a:extLst>
                    <a:ext uri="{9D8B030D-6E8A-4147-A177-3AD203B41FA5}">
                      <a16:colId xmlns:a16="http://schemas.microsoft.com/office/drawing/2014/main" val="3854418589"/>
                    </a:ext>
                  </a:extLst>
                </a:gridCol>
                <a:gridCol w="920931">
                  <a:extLst>
                    <a:ext uri="{9D8B030D-6E8A-4147-A177-3AD203B41FA5}">
                      <a16:colId xmlns:a16="http://schemas.microsoft.com/office/drawing/2014/main" val="4038477259"/>
                    </a:ext>
                  </a:extLst>
                </a:gridCol>
                <a:gridCol w="1873704">
                  <a:extLst>
                    <a:ext uri="{9D8B030D-6E8A-4147-A177-3AD203B41FA5}">
                      <a16:colId xmlns:a16="http://schemas.microsoft.com/office/drawing/2014/main" val="3859357960"/>
                    </a:ext>
                  </a:extLst>
                </a:gridCol>
                <a:gridCol w="847725">
                  <a:extLst>
                    <a:ext uri="{9D8B030D-6E8A-4147-A177-3AD203B41FA5}">
                      <a16:colId xmlns:a16="http://schemas.microsoft.com/office/drawing/2014/main" val="2731992115"/>
                    </a:ext>
                  </a:extLst>
                </a:gridCol>
                <a:gridCol w="1066800">
                  <a:extLst>
                    <a:ext uri="{9D8B030D-6E8A-4147-A177-3AD203B41FA5}">
                      <a16:colId xmlns:a16="http://schemas.microsoft.com/office/drawing/2014/main" val="3203943970"/>
                    </a:ext>
                  </a:extLst>
                </a:gridCol>
                <a:gridCol w="1360714">
                  <a:extLst>
                    <a:ext uri="{9D8B030D-6E8A-4147-A177-3AD203B41FA5}">
                      <a16:colId xmlns:a16="http://schemas.microsoft.com/office/drawing/2014/main" val="3011729887"/>
                    </a:ext>
                  </a:extLst>
                </a:gridCol>
                <a:gridCol w="4409224">
                  <a:extLst>
                    <a:ext uri="{9D8B030D-6E8A-4147-A177-3AD203B41FA5}">
                      <a16:colId xmlns:a16="http://schemas.microsoft.com/office/drawing/2014/main" val="1571594863"/>
                    </a:ext>
                  </a:extLst>
                </a:gridCol>
              </a:tblGrid>
              <a:tr h="34784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Environment</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Calibri" panose="020F0502020204030204"/>
                          <a:ea typeface="+mn-ea"/>
                          <a:cs typeface="+mn-cs"/>
                        </a:rPr>
                        <a:t>RAG Owner</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Calibri" panose="020F0502020204030204"/>
                          <a:ea typeface="+mn-ea"/>
                          <a:cs typeface="+mn-cs"/>
                        </a:rPr>
                        <a:t>Start Date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Calibri" panose="020F0502020204030204"/>
                          <a:ea typeface="+mn-ea"/>
                          <a:cs typeface="+mn-cs"/>
                        </a:rPr>
                        <a:t>Target Date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kumimoji="0" lang="en-US" sz="1050" b="1" i="0" u="none" strike="noStrike" kern="0" cap="none" spc="0" normalizeH="0" baseline="0" noProof="0">
                          <a:ln>
                            <a:noFill/>
                          </a:ln>
                          <a:solidFill>
                            <a:srgbClr val="FFFFFF"/>
                          </a:solidFill>
                          <a:effectLst/>
                          <a:uLnTx/>
                          <a:uFillTx/>
                          <a:latin typeface="Arial"/>
                          <a:ea typeface="+mn-ea"/>
                          <a:cs typeface="Arial"/>
                        </a:rPr>
                        <a:t>RAID</a:t>
                      </a:r>
                      <a:endParaRPr lang="de-CH" sz="1050" b="1" kern="1200">
                        <a:solidFill>
                          <a:schemeClr val="lt1"/>
                        </a:solidFill>
                        <a:effectLst/>
                        <a:latin typeface="Calibri" panose="020F0502020204030204"/>
                        <a:ea typeface="+mn-ea"/>
                        <a:cs typeface="+mn-cs"/>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Action Plan / Notes​</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748068496"/>
                  </a:ext>
                </a:extLst>
              </a:tr>
              <a:tr h="2287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a:lnSpc>
                          <a:spcPct val="100000"/>
                        </a:lnSpc>
                        <a:spcBef>
                          <a:spcPts val="0"/>
                        </a:spcBef>
                        <a:spcAft>
                          <a:spcPts val="0"/>
                        </a:spcAft>
                        <a:buNone/>
                      </a:pPr>
                      <a:r>
                        <a:rPr lang="en-US" sz="1000" b="0" u="none" strike="noStrike" kern="1200">
                          <a:solidFill>
                            <a:schemeClr val="dk1"/>
                          </a:solidFill>
                          <a:effectLst/>
                          <a:latin typeface="Arial"/>
                          <a:ea typeface="+mn-ea"/>
                          <a:cs typeface="Arial"/>
                        </a:rPr>
                        <a:t>Dev</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r>
                        <a:rPr lang="en-US" sz="1000" u="none" strike="noStrike" kern="1200">
                          <a:effectLst/>
                          <a:latin typeface="+mn-lt"/>
                          <a:cs typeface="Arial"/>
                        </a:rPr>
                        <a:t>Rishal Jha, Vimal Kumar, Pankaj Jha</a:t>
                      </a:r>
                    </a:p>
                  </a:txBody>
                  <a:tcPr marL="9524" marR="9524" marT="9524" marB="9524"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r>
                        <a:rPr lang="en-US" sz="1000" b="0" i="0" u="none" strike="noStrike" kern="1200">
                          <a:solidFill>
                            <a:schemeClr val="tx1"/>
                          </a:solidFill>
                          <a:effectLst/>
                          <a:latin typeface="+mn-lt"/>
                          <a:ea typeface="+mn-ea"/>
                          <a:cs typeface="+mn-cs"/>
                        </a:rPr>
                        <a:t>27-Nov</a:t>
                      </a:r>
                    </a:p>
                  </a:txBody>
                  <a:tcPr marL="9524" marR="9524" marT="9524" marB="9524" anchor="ctr">
                    <a:lnL w="12700" cmpd="sng">
                      <a:solidFill>
                        <a:srgbClr val="FFFFFF"/>
                      </a:solidFill>
                    </a:lnL>
                    <a:lnR w="12700" cmpd="sng">
                      <a:solidFill>
                        <a:srgbClr val="FFFFFF"/>
                      </a:solidFill>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5-Jan</a:t>
                      </a:r>
                    </a:p>
                  </a:txBody>
                  <a:tcPr marL="9524" marR="9524" marT="9524" marB="9524" anchor="ctr">
                    <a:lnL w="12700" cmpd="sng">
                      <a:solidFill>
                        <a:srgbClr val="FFFFFF"/>
                      </a:solidFill>
                    </a:lnL>
                    <a:lnR w="12700" cmpd="sng">
                      <a:solidFill>
                        <a:srgbClr val="FFFFFF"/>
                      </a:solidFill>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defTabSz="914400">
                        <a:lnSpc>
                          <a:spcPct val="100000"/>
                        </a:lnSpc>
                        <a:spcBef>
                          <a:spcPts val="0"/>
                        </a:spcBef>
                        <a:spcAft>
                          <a:spcPts val="0"/>
                        </a:spcAft>
                        <a:buNone/>
                        <a:tabLst/>
                        <a:defRPr/>
                      </a:pPr>
                      <a:r>
                        <a:rPr lang="en-US" sz="1000" kern="1200">
                          <a:solidFill>
                            <a:schemeClr val="dk1"/>
                          </a:solidFill>
                          <a:latin typeface="Calibri" panose="020F0502020204030204"/>
                          <a:ea typeface="+mn-ea"/>
                          <a:cs typeface="+mn-cs"/>
                        </a:rPr>
                        <a:t>None</a:t>
                      </a: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b="1">
                        <a:latin typeface="Arial"/>
                        <a:cs typeface="Arial"/>
                      </a:endParaRPr>
                    </a:p>
                  </a:txBody>
                  <a:tcPr marL="0" marR="0" marT="0" marB="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50744957"/>
                  </a:ext>
                </a:extLst>
              </a:tr>
              <a:tr h="2287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pPr>
                      <a:r>
                        <a:rPr lang="en-US" sz="1000" b="0" u="none" strike="noStrike" kern="1200">
                          <a:solidFill>
                            <a:schemeClr val="dk1"/>
                          </a:solidFill>
                          <a:effectLst/>
                          <a:latin typeface="Arial"/>
                          <a:ea typeface="+mn-ea"/>
                          <a:cs typeface="Arial"/>
                        </a:rPr>
                        <a:t>QA</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r>
                        <a:rPr lang="en-US" sz="1000"/>
                        <a:t>Meher Verma, Shalini Verma</a:t>
                      </a:r>
                    </a:p>
                  </a:txBody>
                  <a:tcPr marL="9524" marR="9524" marT="9524" marB="9524"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r>
                        <a:rPr lang="en-US" sz="1000" b="0" i="0" u="none" strike="noStrike" kern="1200">
                          <a:solidFill>
                            <a:schemeClr val="tx1"/>
                          </a:solidFill>
                          <a:effectLst/>
                          <a:latin typeface="+mn-lt"/>
                          <a:ea typeface="+mn-ea"/>
                          <a:cs typeface="+mn-cs"/>
                        </a:rPr>
                        <a:t>27-Nov</a:t>
                      </a: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mn-lt"/>
                          <a:ea typeface="+mn-ea"/>
                          <a:cs typeface="+mn-cs"/>
                        </a:rPr>
                        <a:t>5-Jan</a:t>
                      </a: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a:lnSpc>
                          <a:spcPct val="100000"/>
                        </a:lnSpc>
                        <a:spcBef>
                          <a:spcPts val="0"/>
                        </a:spcBef>
                        <a:spcAft>
                          <a:spcPts val="0"/>
                        </a:spcAft>
                        <a:buNone/>
                      </a:pPr>
                      <a:r>
                        <a:rPr lang="en-US" sz="1000"/>
                        <a:t>None</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kern="1200">
                          <a:solidFill>
                            <a:schemeClr val="dk1"/>
                          </a:solidFill>
                          <a:latin typeface="Calibri"/>
                          <a:ea typeface="+mn-ea"/>
                          <a:cs typeface="+mn-cs"/>
                        </a:rPr>
                        <a:t>Sprint 19 changes has been deployed in QA.</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83460612"/>
                  </a:ext>
                </a:extLst>
              </a:tr>
              <a:tr h="22872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993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pPr>
                      <a:r>
                        <a:rPr lang="en-US" sz="1000" b="0" u="none" strike="noStrike" kern="1200">
                          <a:solidFill>
                            <a:schemeClr val="dk1"/>
                          </a:solidFill>
                          <a:effectLst/>
                          <a:latin typeface="Arial"/>
                          <a:ea typeface="+mn-ea"/>
                          <a:cs typeface="Arial"/>
                        </a:rPr>
                        <a:t>UAT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r>
                        <a:rPr lang="en-US" sz="1000"/>
                        <a:t>Meher Verma, Shalini Verma</a:t>
                      </a: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a:buNone/>
                      </a:pPr>
                      <a:r>
                        <a:rPr lang="en-US" sz="1000"/>
                        <a:t>8-Jan</a:t>
                      </a: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a:buNone/>
                      </a:pPr>
                      <a:r>
                        <a:rPr lang="en-US" sz="1000"/>
                        <a:t>19-Jan</a:t>
                      </a: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a:lnSpc>
                          <a:spcPct val="100000"/>
                        </a:lnSpc>
                        <a:spcBef>
                          <a:spcPts val="0"/>
                        </a:spcBef>
                        <a:spcAft>
                          <a:spcPts val="0"/>
                        </a:spcAft>
                        <a:buNone/>
                      </a:pPr>
                      <a:r>
                        <a:rPr lang="en-US" sz="1000"/>
                        <a:t>None</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r>
                        <a:rPr lang="en-US" sz="1100" kern="1200">
                          <a:solidFill>
                            <a:schemeClr val="dk1"/>
                          </a:solidFill>
                          <a:latin typeface="Calibri"/>
                          <a:ea typeface="+mn-ea"/>
                          <a:cs typeface="+mn-cs"/>
                        </a:rPr>
                        <a:t>Regression started on UAT env. </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380548065"/>
                  </a:ext>
                </a:extLst>
              </a:tr>
              <a:tr h="25731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pPr>
                      <a:r>
                        <a:rPr lang="en-US" sz="1000" b="0" u="none" strike="noStrike" kern="1200">
                          <a:solidFill>
                            <a:schemeClr val="dk1"/>
                          </a:solidFill>
                          <a:effectLst/>
                          <a:latin typeface="Arial"/>
                          <a:ea typeface="+mn-ea"/>
                          <a:cs typeface="Arial"/>
                        </a:rPr>
                        <a:t>PROD</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r>
                        <a:rPr lang="en-US" sz="1000"/>
                        <a:t>Randy Rahbar, Nitesh Sharma</a:t>
                      </a: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a:buNone/>
                      </a:pPr>
                      <a:r>
                        <a:rPr lang="en-US" sz="1000"/>
                        <a:t>22-Jan</a:t>
                      </a: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26-Jan</a:t>
                      </a: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a:lnSpc>
                          <a:spcPct val="100000"/>
                        </a:lnSpc>
                        <a:spcBef>
                          <a:spcPts val="0"/>
                        </a:spcBef>
                        <a:spcAft>
                          <a:spcPts val="0"/>
                        </a:spcAft>
                        <a:buNone/>
                      </a:pPr>
                      <a:r>
                        <a:rPr lang="en-US" sz="1000"/>
                        <a:t>None</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986827493"/>
                  </a:ext>
                </a:extLst>
              </a:tr>
            </a:tbl>
          </a:graphicData>
        </a:graphic>
      </p:graphicFrame>
      <p:graphicFrame>
        <p:nvGraphicFramePr>
          <p:cNvPr id="8" name="Table 7">
            <a:extLst>
              <a:ext uri="{FF2B5EF4-FFF2-40B4-BE49-F238E27FC236}">
                <a16:creationId xmlns:a16="http://schemas.microsoft.com/office/drawing/2014/main" id="{F3182A91-37FD-2FBC-7341-6AA14E120BDA}"/>
              </a:ext>
            </a:extLst>
          </p:cNvPr>
          <p:cNvGraphicFramePr>
            <a:graphicFrameLocks noGrp="1"/>
          </p:cNvGraphicFramePr>
          <p:nvPr>
            <p:extLst>
              <p:ext uri="{D42A27DB-BD31-4B8C-83A1-F6EECF244321}">
                <p14:modId xmlns:p14="http://schemas.microsoft.com/office/powerpoint/2010/main" val="3055752448"/>
              </p:ext>
            </p:extLst>
          </p:nvPr>
        </p:nvGraphicFramePr>
        <p:xfrm>
          <a:off x="597717" y="3562464"/>
          <a:ext cx="5215570" cy="2565400"/>
        </p:xfrm>
        <a:graphic>
          <a:graphicData uri="http://schemas.openxmlformats.org/drawingml/2006/table">
            <a:tbl>
              <a:tblPr firstRow="1" bandRow="1"/>
              <a:tblGrid>
                <a:gridCol w="585688">
                  <a:extLst>
                    <a:ext uri="{9D8B030D-6E8A-4147-A177-3AD203B41FA5}">
                      <a16:colId xmlns:a16="http://schemas.microsoft.com/office/drawing/2014/main" val="3854418589"/>
                    </a:ext>
                  </a:extLst>
                </a:gridCol>
                <a:gridCol w="2217020">
                  <a:extLst>
                    <a:ext uri="{9D8B030D-6E8A-4147-A177-3AD203B41FA5}">
                      <a16:colId xmlns:a16="http://schemas.microsoft.com/office/drawing/2014/main" val="4038477259"/>
                    </a:ext>
                  </a:extLst>
                </a:gridCol>
                <a:gridCol w="628650">
                  <a:extLst>
                    <a:ext uri="{9D8B030D-6E8A-4147-A177-3AD203B41FA5}">
                      <a16:colId xmlns:a16="http://schemas.microsoft.com/office/drawing/2014/main" val="3859357960"/>
                    </a:ext>
                  </a:extLst>
                </a:gridCol>
                <a:gridCol w="1784212">
                  <a:extLst>
                    <a:ext uri="{9D8B030D-6E8A-4147-A177-3AD203B41FA5}">
                      <a16:colId xmlns:a16="http://schemas.microsoft.com/office/drawing/2014/main" val="2359300421"/>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Release Parameter</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kern="1200">
                          <a:solidFill>
                            <a:schemeClr val="lt1"/>
                          </a:solidFill>
                          <a:effectLst/>
                          <a:latin typeface="Calibri" panose="020F0502020204030204"/>
                          <a:ea typeface="+mn-ea"/>
                          <a:cs typeface="+mn-cs"/>
                        </a:rPr>
                        <a:t>Yes/No</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kern="1200">
                          <a:solidFill>
                            <a:schemeClr val="lt1"/>
                          </a:solidFill>
                          <a:effectLst/>
                          <a:latin typeface="Calibri" panose="020F0502020204030204"/>
                          <a:ea typeface="+mn-ea"/>
                          <a:cs typeface="+mn-cs"/>
                        </a:rPr>
                        <a:t>RAID</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748068496"/>
                  </a:ext>
                </a:extLst>
              </a:tr>
              <a:tr h="20185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defTabSz="914400">
                        <a:lnSpc>
                          <a:spcPct val="100000"/>
                        </a:lnSpc>
                        <a:spcBef>
                          <a:spcPts val="0"/>
                        </a:spcBef>
                        <a:spcAft>
                          <a:spcPts val="0"/>
                        </a:spcAft>
                        <a:buNone/>
                        <a:tabLst/>
                        <a:defRPr/>
                      </a:pPr>
                      <a:endParaRPr lang="en-US" sz="100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ctr"/>
                      <a:r>
                        <a:rPr lang="en-US" sz="1000" b="0" i="0" u="none" strike="noStrike">
                          <a:solidFill>
                            <a:srgbClr val="000000"/>
                          </a:solidFill>
                          <a:effectLst/>
                          <a:latin typeface="Calibri"/>
                        </a:rPr>
                        <a:t>Closure of all High Priority User Stories </a:t>
                      </a:r>
                      <a:endParaRPr lang="en-US" sz="1000" b="0" i="0" u="none" strike="noStrike">
                        <a:solidFill>
                          <a:srgbClr val="000000"/>
                        </a:solidFill>
                        <a:effectLst/>
                        <a:latin typeface="Calibri" panose="020F0502020204030204" pitchFamily="34" charset="0"/>
                      </a:endParaRPr>
                    </a:p>
                  </a:txBody>
                  <a:tcPr marL="6350" marR="6350" marT="6350" anchor="b">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50744957"/>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defTabSz="914400">
                        <a:lnSpc>
                          <a:spcPct val="100000"/>
                        </a:lnSpc>
                        <a:spcBef>
                          <a:spcPts val="0"/>
                        </a:spcBef>
                        <a:spcAft>
                          <a:spcPts val="0"/>
                        </a:spcAft>
                        <a:buNone/>
                        <a:tabLst/>
                        <a:defRPr/>
                      </a:pPr>
                      <a:endParaRPr lang="en-US" sz="100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ctr"/>
                      <a:r>
                        <a:rPr lang="en-IN" sz="1000" b="0" i="0" u="none" strike="noStrike">
                          <a:solidFill>
                            <a:srgbClr val="000000"/>
                          </a:solidFill>
                          <a:effectLst/>
                          <a:latin typeface="Calibri"/>
                        </a:rPr>
                        <a:t>Resolution of Inter-team dependencies </a:t>
                      </a:r>
                      <a:endParaRPr lang="en-IN" sz="1000" b="0" i="0" u="none" strike="noStrike">
                        <a:solidFill>
                          <a:srgbClr val="000000"/>
                        </a:solidFill>
                        <a:effectLst/>
                        <a:latin typeface="Calibri" panose="020F0502020204030204" pitchFamily="34" charset="0"/>
                      </a:endParaRPr>
                    </a:p>
                  </a:txBody>
                  <a:tcPr marL="6350" marR="6350" marT="635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99642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ctr"/>
                      <a:r>
                        <a:rPr lang="en-US" sz="1000" b="0" i="0" u="none" strike="noStrike">
                          <a:solidFill>
                            <a:srgbClr val="000000"/>
                          </a:solidFill>
                          <a:effectLst/>
                          <a:latin typeface="Calibri"/>
                        </a:rPr>
                        <a:t>Availability of Resource key translation </a:t>
                      </a:r>
                      <a:endParaRPr lang="en-US" sz="1000" b="0" i="0" u="none" strike="noStrike">
                        <a:solidFill>
                          <a:srgbClr val="000000"/>
                        </a:solidFill>
                        <a:effectLst/>
                        <a:latin typeface="Calibri" panose="020F0502020204030204" pitchFamily="34" charset="0"/>
                      </a:endParaRPr>
                    </a:p>
                  </a:txBody>
                  <a:tcPr marL="6350" marR="6350" marT="635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583460612"/>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ctr"/>
                      <a:r>
                        <a:rPr lang="en-IN" sz="1000" b="0" i="0" u="none" strike="noStrike">
                          <a:solidFill>
                            <a:srgbClr val="000000"/>
                          </a:solidFill>
                          <a:effectLst/>
                          <a:latin typeface="Calibri"/>
                        </a:rPr>
                        <a:t>QA Signoff </a:t>
                      </a:r>
                      <a:endParaRPr lang="en-IN" sz="1000" b="0" i="0" u="none" strike="noStrike">
                        <a:solidFill>
                          <a:srgbClr val="000000"/>
                        </a:solidFill>
                        <a:effectLst/>
                        <a:latin typeface="Calibri" panose="020F0502020204030204" pitchFamily="34" charset="0"/>
                      </a:endParaRPr>
                    </a:p>
                  </a:txBody>
                  <a:tcPr marL="6350" marR="6350" marT="635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380548065"/>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ctr"/>
                      <a:r>
                        <a:rPr lang="en-IN" sz="1000" b="0" i="0" u="none" strike="noStrike">
                          <a:solidFill>
                            <a:srgbClr val="000000"/>
                          </a:solidFill>
                          <a:effectLst/>
                          <a:latin typeface="Calibri"/>
                        </a:rPr>
                        <a:t>Product Owner Signoff </a:t>
                      </a:r>
                      <a:endParaRPr lang="en-IN" sz="1000" b="0" i="0" u="none" strike="noStrike">
                        <a:solidFill>
                          <a:srgbClr val="000000"/>
                        </a:solidFill>
                        <a:effectLst/>
                        <a:latin typeface="Calibri" panose="020F0502020204030204" pitchFamily="34" charset="0"/>
                      </a:endParaRPr>
                    </a:p>
                  </a:txBody>
                  <a:tcPr marL="6350" marR="6350" marT="635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2205641809"/>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rtl="0" eaLnBrk="1" fontAlgn="ctr" latinLnBrk="0" hangingPunct="1">
                        <a:lnSpc>
                          <a:spcPct val="100000"/>
                        </a:lnSpc>
                        <a:spcBef>
                          <a:spcPts val="0"/>
                        </a:spcBef>
                        <a:spcAft>
                          <a:spcPts val="0"/>
                        </a:spcAft>
                        <a:buClrTx/>
                        <a:buSzTx/>
                        <a:buFontTx/>
                        <a:buNone/>
                      </a:pPr>
                      <a:r>
                        <a:rPr lang="en-IN" sz="1000" b="0" i="0" u="none" strike="noStrike">
                          <a:solidFill>
                            <a:srgbClr val="000000"/>
                          </a:solidFill>
                          <a:effectLst/>
                          <a:latin typeface="Calibri"/>
                        </a:rPr>
                        <a:t>UAT Signoff by BA </a:t>
                      </a:r>
                      <a:endParaRPr lang="en-IN" sz="1000" b="0" i="0" u="none" strike="noStrike">
                        <a:solidFill>
                          <a:srgbClr val="000000"/>
                        </a:solidFill>
                        <a:effectLst/>
                        <a:latin typeface="Calibri" panose="020F0502020204030204" pitchFamily="34" charset="0"/>
                      </a:endParaRPr>
                    </a:p>
                  </a:txBody>
                  <a:tcPr marL="6350" marR="6350" marT="635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5885700"/>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a:rPr>
                        <a:t>Release Notes</a:t>
                      </a:r>
                    </a:p>
                  </a:txBody>
                  <a:tcPr marL="6350" marR="6350" marT="635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879371025"/>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a:rPr>
                        <a:t>Translations received and uploaded</a:t>
                      </a:r>
                    </a:p>
                  </a:txBody>
                  <a:tcPr marL="6350" marR="6350" marT="635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93478461"/>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rtl="0" eaLnBrk="1" latinLnBrk="0" hangingPunct="1">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ctr" latinLnBrk="0" hangingPunct="1">
                        <a:lnSpc>
                          <a:spcPct val="100000"/>
                        </a:lnSpc>
                        <a:spcBef>
                          <a:spcPts val="0"/>
                        </a:spcBef>
                        <a:spcAft>
                          <a:spcPts val="0"/>
                        </a:spcAft>
                        <a:buClrTx/>
                        <a:buSzTx/>
                        <a:buFontTx/>
                        <a:buNone/>
                        <a:tabLst/>
                        <a:defRPr/>
                      </a:pPr>
                      <a:r>
                        <a:rPr lang="en-IN" sz="1000" b="0" i="0" u="none" strike="noStrike">
                          <a:solidFill>
                            <a:srgbClr val="000000"/>
                          </a:solidFill>
                          <a:effectLst/>
                          <a:latin typeface="Calibri"/>
                        </a:rPr>
                        <a:t>Configuration document</a:t>
                      </a:r>
                    </a:p>
                  </a:txBody>
                  <a:tcPr marL="6350" marR="6350" marT="635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2694681629"/>
                  </a:ext>
                </a:extLst>
              </a:tr>
            </a:tbl>
          </a:graphicData>
        </a:graphic>
      </p:graphicFrame>
      <p:sp>
        <p:nvSpPr>
          <p:cNvPr id="9" name="Text">
            <a:extLst>
              <a:ext uri="{FF2B5EF4-FFF2-40B4-BE49-F238E27FC236}">
                <a16:creationId xmlns:a16="http://schemas.microsoft.com/office/drawing/2014/main" id="{D7A7703F-A1FF-55B7-6557-9A122663F76D}"/>
              </a:ext>
            </a:extLst>
          </p:cNvPr>
          <p:cNvSpPr>
            <a:spLocks noGrp="1"/>
          </p:cNvSpPr>
          <p:nvPr/>
        </p:nvSpPr>
        <p:spPr>
          <a:xfrm>
            <a:off x="6565470" y="3283458"/>
            <a:ext cx="3823950" cy="255056"/>
          </a:xfrm>
          <a:prstGeom prst="snip1Rect">
            <a:avLst/>
          </a:prstGeom>
          <a:solidFill>
            <a:srgbClr val="6D40A7"/>
          </a:solidFill>
          <a:ln>
            <a:solidFill>
              <a:srgbClr val="6D40A7"/>
            </a:solidFill>
          </a:ln>
        </p:spPr>
        <p:txBody>
          <a:bodyPr wrap="square" lIns="0" tIns="0" rIns="0" bIns="0" rtlCol="0" anchor="ctr"/>
          <a:lstStyle/>
          <a:p>
            <a:pPr marL="9144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FFFFFF"/>
                </a:solidFill>
                <a:effectLst/>
                <a:uLnTx/>
                <a:uFillTx/>
                <a:latin typeface="Arial"/>
                <a:cs typeface="Arial"/>
              </a:rPr>
              <a:t>Release Readiness – Infrastructure &amp; DevOps [1-Mar]</a:t>
            </a:r>
          </a:p>
        </p:txBody>
      </p:sp>
      <p:graphicFrame>
        <p:nvGraphicFramePr>
          <p:cNvPr id="10" name="Table 9">
            <a:extLst>
              <a:ext uri="{FF2B5EF4-FFF2-40B4-BE49-F238E27FC236}">
                <a16:creationId xmlns:a16="http://schemas.microsoft.com/office/drawing/2014/main" id="{B29B064E-176B-3004-D029-188BA4AA9F74}"/>
              </a:ext>
            </a:extLst>
          </p:cNvPr>
          <p:cNvGraphicFramePr>
            <a:graphicFrameLocks noGrp="1"/>
          </p:cNvGraphicFramePr>
          <p:nvPr>
            <p:extLst>
              <p:ext uri="{D42A27DB-BD31-4B8C-83A1-F6EECF244321}">
                <p14:modId xmlns:p14="http://schemas.microsoft.com/office/powerpoint/2010/main" val="2899522462"/>
              </p:ext>
            </p:extLst>
          </p:nvPr>
        </p:nvGraphicFramePr>
        <p:xfrm>
          <a:off x="6559991" y="3563121"/>
          <a:ext cx="5034292" cy="1432560"/>
        </p:xfrm>
        <a:graphic>
          <a:graphicData uri="http://schemas.openxmlformats.org/drawingml/2006/table">
            <a:tbl>
              <a:tblPr firstRow="1" bandRow="1"/>
              <a:tblGrid>
                <a:gridCol w="578979">
                  <a:extLst>
                    <a:ext uri="{9D8B030D-6E8A-4147-A177-3AD203B41FA5}">
                      <a16:colId xmlns:a16="http://schemas.microsoft.com/office/drawing/2014/main" val="3854418589"/>
                    </a:ext>
                  </a:extLst>
                </a:gridCol>
                <a:gridCol w="2538430">
                  <a:extLst>
                    <a:ext uri="{9D8B030D-6E8A-4147-A177-3AD203B41FA5}">
                      <a16:colId xmlns:a16="http://schemas.microsoft.com/office/drawing/2014/main" val="4038477259"/>
                    </a:ext>
                  </a:extLst>
                </a:gridCol>
                <a:gridCol w="642257">
                  <a:extLst>
                    <a:ext uri="{9D8B030D-6E8A-4147-A177-3AD203B41FA5}">
                      <a16:colId xmlns:a16="http://schemas.microsoft.com/office/drawing/2014/main" val="3859357960"/>
                    </a:ext>
                  </a:extLst>
                </a:gridCol>
                <a:gridCol w="1274626">
                  <a:extLst>
                    <a:ext uri="{9D8B030D-6E8A-4147-A177-3AD203B41FA5}">
                      <a16:colId xmlns:a16="http://schemas.microsoft.com/office/drawing/2014/main" val="1648797890"/>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a:effectLst/>
                        </a:rPr>
                        <a:t>Release Parameter</a:t>
                      </a:r>
                      <a:endParaRPr lang="en-US" sz="1000"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kern="1200">
                          <a:solidFill>
                            <a:schemeClr val="lt1"/>
                          </a:solidFill>
                          <a:effectLst/>
                          <a:latin typeface="Calibri" panose="020F0502020204030204"/>
                          <a:ea typeface="+mn-ea"/>
                          <a:cs typeface="+mn-cs"/>
                        </a:rPr>
                        <a:t>Yes/No</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00" b="1" kern="1200">
                          <a:solidFill>
                            <a:schemeClr val="lt1"/>
                          </a:solidFill>
                          <a:effectLst/>
                          <a:latin typeface="Calibri" panose="020F0502020204030204"/>
                          <a:ea typeface="+mn-ea"/>
                          <a:cs typeface="+mn-cs"/>
                        </a:rPr>
                        <a:t>RAID</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74806849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ctr"/>
                      <a:r>
                        <a:rPr lang="en-IN" sz="1000" b="0" i="0" u="none" strike="noStrike">
                          <a:solidFill>
                            <a:srgbClr val="000000"/>
                          </a:solidFill>
                          <a:effectLst/>
                          <a:latin typeface="Calibri"/>
                        </a:rPr>
                        <a:t>Sitecore Rollout Documentation</a:t>
                      </a:r>
                      <a:endParaRPr lang="en-IN" sz="1000" b="0" i="0" u="none" strike="noStrike">
                        <a:solidFill>
                          <a:srgbClr val="000000"/>
                        </a:solidFill>
                        <a:effectLst/>
                        <a:latin typeface="Calibri" panose="020F0502020204030204" pitchFamily="34" charset="0"/>
                      </a:endParaRPr>
                    </a:p>
                  </a:txBody>
                  <a:tcPr marL="6350" marR="6350" marT="635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52996426"/>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ctr"/>
                      <a:r>
                        <a:rPr lang="en-US" sz="1000" b="0" i="0" u="none" strike="noStrike">
                          <a:solidFill>
                            <a:srgbClr val="000000"/>
                          </a:solidFill>
                          <a:effectLst/>
                          <a:latin typeface="Calibri"/>
                        </a:rPr>
                        <a:t>CI/CD Pipeline and Configuration Management</a:t>
                      </a:r>
                      <a:endParaRPr lang="en-US" sz="1000" b="0" i="0" u="none" strike="noStrike">
                        <a:solidFill>
                          <a:srgbClr val="000000"/>
                        </a:solidFill>
                        <a:effectLst/>
                        <a:latin typeface="Calibri" panose="020F0502020204030204" pitchFamily="34" charset="0"/>
                      </a:endParaRPr>
                    </a:p>
                  </a:txBody>
                  <a:tcPr marL="6350" marR="6350" marT="635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solidFill>
                          <a:schemeClr val="dk1"/>
                        </a:solidFill>
                        <a:effectLst/>
                        <a:latin typeface="Arial"/>
                        <a:ea typeface="+mn-ea"/>
                        <a:cs typeface="Arial"/>
                      </a:endParaRP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1583460612"/>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ctr"/>
                      <a:r>
                        <a:rPr lang="en-IN" sz="1000" b="0" i="0" u="none" strike="noStrike">
                          <a:solidFill>
                            <a:srgbClr val="000000"/>
                          </a:solidFill>
                          <a:effectLst/>
                          <a:latin typeface="Calibri"/>
                        </a:rPr>
                        <a:t>Database Changes</a:t>
                      </a:r>
                      <a:endParaRPr lang="en-IN" sz="1000" b="0" i="0" u="none" strike="noStrike">
                        <a:solidFill>
                          <a:srgbClr val="000000"/>
                        </a:solidFill>
                        <a:effectLst/>
                        <a:latin typeface="Calibri" panose="020F0502020204030204" pitchFamily="34" charset="0"/>
                      </a:endParaRPr>
                    </a:p>
                  </a:txBody>
                  <a:tcPr marL="6350" marR="6350" marT="635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solidFill>
                          <a:schemeClr val="dk1"/>
                        </a:solidFill>
                        <a:effectLst/>
                        <a:latin typeface="Arial"/>
                        <a:ea typeface="+mn-ea"/>
                        <a:cs typeface="Arial"/>
                      </a:endParaRP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380548065"/>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algn="l" fontAlgn="ctr"/>
                      <a:r>
                        <a:rPr lang="en-IN" sz="1000" b="0" i="0" u="none" strike="noStrike">
                          <a:solidFill>
                            <a:srgbClr val="000000"/>
                          </a:solidFill>
                          <a:effectLst/>
                          <a:latin typeface="Calibri"/>
                        </a:rPr>
                        <a:t>Release Notes</a:t>
                      </a:r>
                      <a:endParaRPr lang="en-IN" sz="1000" b="0" i="0" u="none" strike="noStrike">
                        <a:solidFill>
                          <a:srgbClr val="000000"/>
                        </a:solidFill>
                        <a:effectLst/>
                        <a:latin typeface="Calibri" panose="020F0502020204030204" pitchFamily="34" charset="0"/>
                      </a:endParaRPr>
                    </a:p>
                  </a:txBody>
                  <a:tcPr marL="6350" marR="6350" marT="635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2205641809"/>
                  </a:ext>
                </a:extLst>
              </a:tr>
              <a:tr h="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274320" algn="ctr" defTabSz="914400">
                        <a:lnSpc>
                          <a:spcPct val="100000"/>
                        </a:lnSpc>
                        <a:spcBef>
                          <a:spcPts val="0"/>
                        </a:spcBef>
                        <a:spcAft>
                          <a:spcPts val="0"/>
                        </a:spcAft>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rtl="0" eaLnBrk="1" fontAlgn="ctr" latinLnBrk="0" hangingPunct="1">
                        <a:lnSpc>
                          <a:spcPct val="100000"/>
                        </a:lnSpc>
                        <a:spcBef>
                          <a:spcPts val="0"/>
                        </a:spcBef>
                        <a:spcAft>
                          <a:spcPts val="0"/>
                        </a:spcAft>
                        <a:buClrTx/>
                        <a:buSzTx/>
                        <a:buFontTx/>
                        <a:buNone/>
                      </a:pPr>
                      <a:r>
                        <a:rPr lang="en-IN" sz="1000" b="0" i="0" u="none" strike="noStrike">
                          <a:solidFill>
                            <a:srgbClr val="000000"/>
                          </a:solidFill>
                          <a:effectLst/>
                          <a:latin typeface="Calibri"/>
                        </a:rPr>
                        <a:t>Raise Change Request &amp; Approval</a:t>
                      </a:r>
                    </a:p>
                  </a:txBody>
                  <a:tcPr marL="6350" marR="6350" marT="635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000" u="none" strike="noStrike" kern="1200">
                        <a:effectLst/>
                        <a:latin typeface="Arial"/>
                        <a:cs typeface="Arial"/>
                      </a:endParaRP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ctr">
                        <a:lnSpc>
                          <a:spcPct val="100000"/>
                        </a:lnSpc>
                        <a:spcBef>
                          <a:spcPts val="0"/>
                        </a:spcBef>
                        <a:spcAft>
                          <a:spcPts val="0"/>
                        </a:spcAft>
                        <a:buNone/>
                      </a:pPr>
                      <a:endParaRPr lang="en-US" sz="1100" b="0" i="0" u="none" strike="noStrike" noProof="0">
                        <a:solidFill>
                          <a:srgbClr val="000000"/>
                        </a:solidFill>
                        <a:latin typeface="Calibri"/>
                      </a:endParaRPr>
                    </a:p>
                  </a:txBody>
                  <a:tcPr marL="9524" marR="9524" marT="9524" marB="9524"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255885700"/>
                  </a:ext>
                </a:extLst>
              </a:tr>
            </a:tbl>
          </a:graphicData>
        </a:graphic>
      </p:graphicFrame>
      <p:sp>
        <p:nvSpPr>
          <p:cNvPr id="11" name="TextBox 10">
            <a:extLst>
              <a:ext uri="{FF2B5EF4-FFF2-40B4-BE49-F238E27FC236}">
                <a16:creationId xmlns:a16="http://schemas.microsoft.com/office/drawing/2014/main" id="{A385D40E-28FB-029C-D8D2-6C8E7F8B853C}"/>
              </a:ext>
            </a:extLst>
          </p:cNvPr>
          <p:cNvSpPr txBox="1"/>
          <p:nvPr/>
        </p:nvSpPr>
        <p:spPr>
          <a:xfrm>
            <a:off x="8905699" y="6362404"/>
            <a:ext cx="2967442"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 action="ppaction://noaction"/>
              </a:rPr>
              <a:t>here</a:t>
            </a:r>
            <a:r>
              <a:rPr lang="en-US" sz="1200">
                <a:solidFill>
                  <a:srgbClr val="000000"/>
                </a:solidFill>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A5DEAF4B-38CC-4498-91B0-0EBAAE58C028}"/>
              </a:ext>
            </a:extLst>
          </p:cNvPr>
          <p:cNvSpPr txBox="1"/>
          <p:nvPr/>
        </p:nvSpPr>
        <p:spPr>
          <a:xfrm>
            <a:off x="6281247" y="1468802"/>
            <a:ext cx="5435832" cy="276999"/>
          </a:xfrm>
          <a:prstGeom prst="rect">
            <a:avLst/>
          </a:prstGeom>
          <a:noFill/>
        </p:spPr>
        <p:txBody>
          <a:bodyPr wrap="square" rtlCol="0">
            <a:spAutoFit/>
          </a:bodyPr>
          <a:lstStyle/>
          <a:p>
            <a:r>
              <a:rPr lang="en-US" sz="1200" b="1">
                <a:solidFill>
                  <a:srgbClr val="000000"/>
                </a:solidFill>
                <a:latin typeface="Arial" panose="020B0604020202020204" pitchFamily="34" charset="0"/>
                <a:cs typeface="Arial" panose="020B0604020202020204" pitchFamily="34" charset="0"/>
              </a:rPr>
              <a:t>Ensure environment re-connectivity, if any Azure item added on servers</a:t>
            </a:r>
          </a:p>
        </p:txBody>
      </p:sp>
    </p:spTree>
    <p:extLst>
      <p:ext uri="{BB962C8B-B14F-4D97-AF65-F5344CB8AC3E}">
        <p14:creationId xmlns:p14="http://schemas.microsoft.com/office/powerpoint/2010/main" val="2609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extBox 1">
            <a:extLst>
              <a:ext uri="{FF2B5EF4-FFF2-40B4-BE49-F238E27FC236}">
                <a16:creationId xmlns:a16="http://schemas.microsoft.com/office/drawing/2014/main" id="{9835C5CC-A300-0D2A-AD93-D661206B15E4}"/>
              </a:ext>
            </a:extLst>
          </p:cNvPr>
          <p:cNvSpPr txBox="1"/>
          <p:nvPr/>
        </p:nvSpPr>
        <p:spPr>
          <a:xfrm>
            <a:off x="527026" y="727637"/>
            <a:ext cx="760144" cy="292388"/>
          </a:xfrm>
          <a:prstGeom prst="rect">
            <a:avLst/>
          </a:prstGeom>
          <a:noFill/>
        </p:spPr>
        <p:txBody>
          <a:bodyPr wrap="none" lIns="91440" tIns="45720" rIns="91440" bIns="45720" rtlCol="0" anchor="t">
            <a:spAutoFit/>
          </a:bodyPr>
          <a:lstStyle/>
          <a:p>
            <a:pPr>
              <a:defRPr/>
            </a:pPr>
            <a:r>
              <a:rPr lang="it-IT" sz="1300" i="1">
                <a:solidFill>
                  <a:srgbClr val="E5E5E8"/>
                </a:solidFill>
                <a:latin typeface="Georgia"/>
              </a:rPr>
              <a:t>Shaikat</a:t>
            </a:r>
            <a:endParaRPr lang="en-US" sz="1300" i="1">
              <a:solidFill>
                <a:srgbClr val="000000"/>
              </a:solidFill>
              <a:latin typeface="Georgia" panose="02040502050405020303" pitchFamily="18" charset="0"/>
            </a:endParaRPr>
          </a:p>
        </p:txBody>
      </p:sp>
      <p:sp>
        <p:nvSpPr>
          <p:cNvPr id="3" name="Title 3">
            <a:extLst>
              <a:ext uri="{FF2B5EF4-FFF2-40B4-BE49-F238E27FC236}">
                <a16:creationId xmlns:a16="http://schemas.microsoft.com/office/drawing/2014/main" id="{99B3AB50-F794-6A41-9C99-560865797A92}"/>
              </a:ext>
            </a:extLst>
          </p:cNvPr>
          <p:cNvSpPr txBox="1">
            <a:spLocks/>
          </p:cNvSpPr>
          <p:nvPr/>
        </p:nvSpPr>
        <p:spPr>
          <a:xfrm>
            <a:off x="469925" y="396672"/>
            <a:ext cx="6634254" cy="340821"/>
          </a:xfrm>
          <a:prstGeom prst="rect">
            <a:avLst/>
          </a:prstGeom>
        </p:spPr>
        <p:txBody>
          <a:bodyPr vert="horz" wrap="none" lIns="0" tIns="0" rIns="0" bIns="0" rtlCol="0" anchor="t" anchorCtr="0">
            <a:normAutofit fontScale="92500" lnSpcReduction="10000"/>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a:defRPr/>
            </a:pPr>
            <a:r>
              <a:rPr lang="de-CH" sz="2500">
                <a:solidFill>
                  <a:srgbClr val="000000"/>
                </a:solidFill>
                <a:latin typeface="Georgia"/>
                <a:ea typeface="Noto Sans"/>
                <a:cs typeface="Arial"/>
              </a:rPr>
              <a:t> </a:t>
            </a:r>
            <a:r>
              <a:rPr kumimoji="0" lang="de-CH" sz="2500" b="0" i="0" u="none" strike="noStrike" kern="1200" cap="none" spc="0" normalizeH="0" baseline="0" noProof="0">
                <a:ln>
                  <a:noFill/>
                </a:ln>
                <a:solidFill>
                  <a:srgbClr val="000000"/>
                </a:solidFill>
                <a:effectLst/>
                <a:uLnTx/>
                <a:uFillTx/>
                <a:latin typeface="Georgia"/>
                <a:ea typeface="Noto Sans"/>
                <a:cs typeface="Arial"/>
              </a:rPr>
              <a:t>CT&amp;M </a:t>
            </a:r>
            <a:r>
              <a:rPr lang="de-CH" sz="2500">
                <a:solidFill>
                  <a:srgbClr val="000000"/>
                </a:solidFill>
                <a:latin typeface="Georgia"/>
                <a:ea typeface="Noto Sans"/>
                <a:cs typeface="Arial"/>
              </a:rPr>
              <a:t>Development</a:t>
            </a:r>
            <a:r>
              <a:rPr kumimoji="0" lang="de-CH" sz="2500" b="0" i="0" u="none" strike="noStrike" kern="1200" cap="none" spc="0" normalizeH="0" baseline="0" noProof="0">
                <a:ln>
                  <a:noFill/>
                </a:ln>
                <a:solidFill>
                  <a:srgbClr val="000000"/>
                </a:solidFill>
                <a:effectLst/>
                <a:uLnTx/>
                <a:uFillTx/>
                <a:latin typeface="Georgia"/>
                <a:ea typeface="Noto Sans"/>
                <a:cs typeface="Arial"/>
              </a:rPr>
              <a:t>:</a:t>
            </a:r>
            <a:r>
              <a:rPr kumimoji="0" lang="de-CH" sz="2500" b="0" i="1" u="none" strike="noStrike" kern="1200" cap="none" spc="0" normalizeH="0" baseline="0" noProof="0">
                <a:ln>
                  <a:noFill/>
                </a:ln>
                <a:solidFill>
                  <a:srgbClr val="000000"/>
                </a:solidFill>
                <a:effectLst/>
                <a:uLnTx/>
                <a:uFillTx/>
                <a:latin typeface="Georgia"/>
                <a:ea typeface="Noto Sans"/>
                <a:cs typeface="Arial"/>
              </a:rPr>
              <a:t> </a:t>
            </a:r>
            <a:r>
              <a:rPr kumimoji="0" lang="en-GB" sz="2500" b="0" i="1" u="none" strike="noStrike" kern="1200" cap="none" spc="0" normalizeH="0" baseline="0" noProof="0">
                <a:ln>
                  <a:noFill/>
                </a:ln>
                <a:solidFill>
                  <a:srgbClr val="000000"/>
                </a:solidFill>
                <a:effectLst/>
                <a:uLnTx/>
                <a:uFillTx/>
                <a:latin typeface="Georgia"/>
                <a:ea typeface="Noto Sans"/>
                <a:cs typeface="Arial"/>
              </a:rPr>
              <a:t>Data Team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a:cs typeface="Arial"/>
            </a:endParaRPr>
          </a:p>
        </p:txBody>
      </p:sp>
      <p:sp>
        <p:nvSpPr>
          <p:cNvPr id="4" name="Text">
            <a:extLst>
              <a:ext uri="{FF2B5EF4-FFF2-40B4-BE49-F238E27FC236}">
                <a16:creationId xmlns:a16="http://schemas.microsoft.com/office/drawing/2014/main" id="{EC9EAD6C-F5D9-4F0C-77E2-BE978CE477AC}"/>
              </a:ext>
            </a:extLst>
          </p:cNvPr>
          <p:cNvSpPr>
            <a:spLocks noGrp="1"/>
          </p:cNvSpPr>
          <p:nvPr/>
        </p:nvSpPr>
        <p:spPr>
          <a:xfrm>
            <a:off x="594955" y="5446926"/>
            <a:ext cx="2241843" cy="335759"/>
          </a:xfrm>
          <a:prstGeom prst="snip1Rect">
            <a:avLst/>
          </a:prstGeom>
          <a:solidFill>
            <a:srgbClr val="6D40A7"/>
          </a:solidFill>
          <a:ln>
            <a:solidFill>
              <a:srgbClr val="6D40A7"/>
            </a:solidFill>
          </a:ln>
        </p:spPr>
        <p:txBody>
          <a:bodyPr wrap="square" lIns="0" tIns="0" rIns="0" bIns="0" rtlCol="0" anchor="ctr"/>
          <a:lstStyle/>
          <a:p>
            <a:pPr marL="91440" algn="ctr">
              <a:defRPr/>
            </a:pPr>
            <a:r>
              <a:rPr lang="en-US" sz="1050" b="1" kern="0">
                <a:solidFill>
                  <a:srgbClr val="FFFFFF"/>
                </a:solidFill>
                <a:latin typeface="Arial"/>
                <a:cs typeface="Arial"/>
              </a:rPr>
              <a:t>Post-Production Sync Status</a:t>
            </a:r>
          </a:p>
        </p:txBody>
      </p:sp>
      <p:graphicFrame>
        <p:nvGraphicFramePr>
          <p:cNvPr id="5" name="Table 4">
            <a:extLst>
              <a:ext uri="{FF2B5EF4-FFF2-40B4-BE49-F238E27FC236}">
                <a16:creationId xmlns:a16="http://schemas.microsoft.com/office/drawing/2014/main" id="{F7742459-E5DB-20EC-CC6C-8746E71AE3E5}"/>
              </a:ext>
            </a:extLst>
          </p:cNvPr>
          <p:cNvGraphicFramePr>
            <a:graphicFrameLocks noGrp="1"/>
          </p:cNvGraphicFramePr>
          <p:nvPr>
            <p:extLst>
              <p:ext uri="{D42A27DB-BD31-4B8C-83A1-F6EECF244321}">
                <p14:modId xmlns:p14="http://schemas.microsoft.com/office/powerpoint/2010/main" val="3641110024"/>
              </p:ext>
            </p:extLst>
          </p:nvPr>
        </p:nvGraphicFramePr>
        <p:xfrm>
          <a:off x="5972012" y="5851480"/>
          <a:ext cx="5361793" cy="649783"/>
        </p:xfrm>
        <a:graphic>
          <a:graphicData uri="http://schemas.openxmlformats.org/drawingml/2006/table">
            <a:tbl>
              <a:tblPr firstRow="1" bandRow="1"/>
              <a:tblGrid>
                <a:gridCol w="692726">
                  <a:extLst>
                    <a:ext uri="{9D8B030D-6E8A-4147-A177-3AD203B41FA5}">
                      <a16:colId xmlns:a16="http://schemas.microsoft.com/office/drawing/2014/main" val="3480135164"/>
                    </a:ext>
                  </a:extLst>
                </a:gridCol>
                <a:gridCol w="917863">
                  <a:extLst>
                    <a:ext uri="{9D8B030D-6E8A-4147-A177-3AD203B41FA5}">
                      <a16:colId xmlns:a16="http://schemas.microsoft.com/office/drawing/2014/main" val="196895808"/>
                    </a:ext>
                  </a:extLst>
                </a:gridCol>
                <a:gridCol w="920872">
                  <a:extLst>
                    <a:ext uri="{9D8B030D-6E8A-4147-A177-3AD203B41FA5}">
                      <a16:colId xmlns:a16="http://schemas.microsoft.com/office/drawing/2014/main" val="3672697256"/>
                    </a:ext>
                  </a:extLst>
                </a:gridCol>
                <a:gridCol w="2830332">
                  <a:extLst>
                    <a:ext uri="{9D8B030D-6E8A-4147-A177-3AD203B41FA5}">
                      <a16:colId xmlns:a16="http://schemas.microsoft.com/office/drawing/2014/main" val="3541806060"/>
                    </a:ext>
                  </a:extLst>
                </a:gridCol>
              </a:tblGrid>
              <a:tr h="30458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latinLnBrk="0" hangingPunct="1"/>
                      <a:r>
                        <a:rPr lang="fr-FR" sz="1000" b="1" kern="1200">
                          <a:solidFill>
                            <a:schemeClr val="bg1"/>
                          </a:solidFill>
                          <a:latin typeface="+mn-lt"/>
                          <a:ea typeface="+mn-ea"/>
                          <a:cs typeface="+mn-cs"/>
                        </a:rPr>
                        <a:t>*RAG</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latinLnBrk="0" hangingPunct="1"/>
                      <a:r>
                        <a:rPr lang="fr-FR" sz="1000" b="1" kern="1200">
                          <a:solidFill>
                            <a:schemeClr val="bg1"/>
                          </a:solidFill>
                          <a:latin typeface="+mn-lt"/>
                          <a:ea typeface="+mn-ea"/>
                          <a:cs typeface="+mn-cs"/>
                        </a:rPr>
                        <a:t>Release</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rtl="0" eaLnBrk="1" latinLnBrk="0" hangingPunct="1"/>
                      <a:r>
                        <a:rPr lang="fr-FR" sz="1000" b="1" kern="1200">
                          <a:solidFill>
                            <a:schemeClr val="bg1"/>
                          </a:solidFill>
                          <a:latin typeface="+mn-lt"/>
                          <a:ea typeface="+mn-ea"/>
                          <a:cs typeface="+mn-cs"/>
                        </a:rPr>
                        <a:t>Status </a:t>
                      </a:r>
                      <a:endParaRPr lang="en-US" sz="1000" b="1" kern="1200">
                        <a:solidFill>
                          <a:schemeClr val="bg1"/>
                        </a:solidFill>
                        <a:latin typeface="+mn-lt"/>
                        <a:ea typeface="+mn-ea"/>
                        <a:cs typeface="+mn-cs"/>
                      </a:endParaRPr>
                    </a:p>
                  </a:txBody>
                  <a:tcPr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latinLnBrk="0" hangingPunct="1"/>
                      <a:r>
                        <a:rPr lang="en-US" sz="1000" b="1" kern="1200">
                          <a:solidFill>
                            <a:schemeClr val="bg1"/>
                          </a:solidFill>
                          <a:latin typeface="+mn-lt"/>
                          <a:ea typeface="+mn-ea"/>
                          <a:cs typeface="+mn-cs"/>
                        </a:rPr>
                        <a:t>Notes</a:t>
                      </a:r>
                    </a:p>
                  </a:txBody>
                  <a:tcPr anchor="b">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34519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1000" b="0" i="0" u="none" strike="noStrike" noProof="0"/>
                        <a:t>G</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3993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a:lnSpc>
                          <a:spcPct val="100000"/>
                        </a:lnSpc>
                        <a:spcBef>
                          <a:spcPts val="0"/>
                        </a:spcBef>
                        <a:spcAft>
                          <a:spcPts val="0"/>
                        </a:spcAft>
                        <a:buNone/>
                      </a:pPr>
                      <a:endParaRPr lang="en-US" sz="1200" b="0" i="0" u="none" strike="noStrike" noProof="0">
                        <a:solidFill>
                          <a:srgbClr val="000000"/>
                        </a:solidFill>
                        <a:latin typeface="Calibri"/>
                      </a:endParaRPr>
                    </a:p>
                  </a:txBody>
                  <a:tcPr marL="45720" marR="4572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l" rtl="0" eaLnBrk="1" fontAlgn="ctr" latinLnBrk="0" hangingPunct="1">
                        <a:buNone/>
                      </a:pPr>
                      <a:r>
                        <a:rPr lang="en-US" sz="1000" u="none" strike="noStrike" kern="1200">
                          <a:solidFill>
                            <a:schemeClr val="dk1"/>
                          </a:solidFill>
                          <a:effectLst/>
                          <a:latin typeface="Arial"/>
                          <a:ea typeface="+mn-ea"/>
                          <a:cs typeface="Arial"/>
                        </a:rPr>
                        <a:t>      NA</a:t>
                      </a:r>
                    </a:p>
                  </a:txBody>
                  <a:tcPr marL="45720" marR="45720">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lvl="0" indent="0" algn="l">
                        <a:buNone/>
                      </a:pPr>
                      <a:r>
                        <a:rPr lang="en-US" sz="1000" u="none" strike="noStrike" kern="1200">
                          <a:solidFill>
                            <a:schemeClr val="dk1"/>
                          </a:solidFill>
                          <a:effectLst/>
                          <a:latin typeface="Arial"/>
                          <a:ea typeface="+mn-ea"/>
                          <a:cs typeface="Arial"/>
                        </a:rPr>
                        <a:t> NA</a:t>
                      </a:r>
                    </a:p>
                  </a:txBody>
                  <a:tcPr marL="45720" marR="45720">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073921619"/>
                  </a:ext>
                </a:extLst>
              </a:tr>
            </a:tbl>
          </a:graphicData>
        </a:graphic>
      </p:graphicFrame>
      <p:sp>
        <p:nvSpPr>
          <p:cNvPr id="6" name="Text">
            <a:extLst>
              <a:ext uri="{FF2B5EF4-FFF2-40B4-BE49-F238E27FC236}">
                <a16:creationId xmlns:a16="http://schemas.microsoft.com/office/drawing/2014/main" id="{C406EFFF-F94F-74C8-DABC-E9E249BB5D45}"/>
              </a:ext>
            </a:extLst>
          </p:cNvPr>
          <p:cNvSpPr>
            <a:spLocks noGrp="1"/>
          </p:cNvSpPr>
          <p:nvPr/>
        </p:nvSpPr>
        <p:spPr>
          <a:xfrm>
            <a:off x="5968658" y="5455697"/>
            <a:ext cx="2464921" cy="346122"/>
          </a:xfrm>
          <a:prstGeom prst="snip1Rect">
            <a:avLst/>
          </a:prstGeom>
          <a:solidFill>
            <a:srgbClr val="6D40A7"/>
          </a:solidFill>
          <a:ln>
            <a:solidFill>
              <a:srgbClr val="6D40A7"/>
            </a:solidFill>
          </a:ln>
        </p:spPr>
        <p:txBody>
          <a:bodyPr wrap="square" lIns="0" tIns="0" rIns="0" bIns="0" rtlCol="0" anchor="ctr"/>
          <a:lstStyle/>
          <a:p>
            <a:pPr marL="91440" algn="ctr">
              <a:defRPr/>
            </a:pPr>
            <a:r>
              <a:rPr lang="en-US" sz="1050" b="1" kern="0">
                <a:solidFill>
                  <a:srgbClr val="FFFFFF"/>
                </a:solidFill>
                <a:latin typeface="Arial"/>
                <a:cs typeface="Arial"/>
              </a:rPr>
              <a:t>Post-Production Issue Resolution</a:t>
            </a:r>
          </a:p>
        </p:txBody>
      </p:sp>
      <p:graphicFrame>
        <p:nvGraphicFramePr>
          <p:cNvPr id="8" name="Table 7">
            <a:extLst>
              <a:ext uri="{FF2B5EF4-FFF2-40B4-BE49-F238E27FC236}">
                <a16:creationId xmlns:a16="http://schemas.microsoft.com/office/drawing/2014/main" id="{EBD02872-04FA-EE8A-5A97-0243B76C9077}"/>
              </a:ext>
            </a:extLst>
          </p:cNvPr>
          <p:cNvGraphicFramePr>
            <a:graphicFrameLocks noGrp="1"/>
          </p:cNvGraphicFramePr>
          <p:nvPr>
            <p:extLst>
              <p:ext uri="{D42A27DB-BD31-4B8C-83A1-F6EECF244321}">
                <p14:modId xmlns:p14="http://schemas.microsoft.com/office/powerpoint/2010/main" val="1906232745"/>
              </p:ext>
            </p:extLst>
          </p:nvPr>
        </p:nvGraphicFramePr>
        <p:xfrm>
          <a:off x="549163" y="5829709"/>
          <a:ext cx="5195650" cy="675775"/>
        </p:xfrm>
        <a:graphic>
          <a:graphicData uri="http://schemas.openxmlformats.org/drawingml/2006/table">
            <a:tbl>
              <a:tblPr firstRow="1" bandRow="1"/>
              <a:tblGrid>
                <a:gridCol w="710044">
                  <a:extLst>
                    <a:ext uri="{9D8B030D-6E8A-4147-A177-3AD203B41FA5}">
                      <a16:colId xmlns:a16="http://schemas.microsoft.com/office/drawing/2014/main" val="3480135164"/>
                    </a:ext>
                  </a:extLst>
                </a:gridCol>
                <a:gridCol w="831271">
                  <a:extLst>
                    <a:ext uri="{9D8B030D-6E8A-4147-A177-3AD203B41FA5}">
                      <a16:colId xmlns:a16="http://schemas.microsoft.com/office/drawing/2014/main" val="196895808"/>
                    </a:ext>
                  </a:extLst>
                </a:gridCol>
                <a:gridCol w="831272">
                  <a:extLst>
                    <a:ext uri="{9D8B030D-6E8A-4147-A177-3AD203B41FA5}">
                      <a16:colId xmlns:a16="http://schemas.microsoft.com/office/drawing/2014/main" val="3672697256"/>
                    </a:ext>
                  </a:extLst>
                </a:gridCol>
                <a:gridCol w="2823063">
                  <a:extLst>
                    <a:ext uri="{9D8B030D-6E8A-4147-A177-3AD203B41FA5}">
                      <a16:colId xmlns:a16="http://schemas.microsoft.com/office/drawing/2014/main" val="3541806060"/>
                    </a:ext>
                  </a:extLst>
                </a:gridCol>
              </a:tblGrid>
              <a:tr h="34636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latinLnBrk="0" hangingPunct="1"/>
                      <a:r>
                        <a:rPr lang="fr-FR" sz="1000" b="1" kern="1200">
                          <a:solidFill>
                            <a:schemeClr val="bg1"/>
                          </a:solidFill>
                          <a:latin typeface="+mn-lt"/>
                          <a:ea typeface="+mn-ea"/>
                          <a:cs typeface="+mn-cs"/>
                        </a:rPr>
                        <a:t>*RAG</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latinLnBrk="0" hangingPunct="1"/>
                      <a:r>
                        <a:rPr lang="fr-FR" sz="1000" b="1" kern="1200">
                          <a:solidFill>
                            <a:schemeClr val="bg1"/>
                          </a:solidFill>
                          <a:latin typeface="+mn-lt"/>
                          <a:ea typeface="+mn-ea"/>
                          <a:cs typeface="+mn-cs"/>
                        </a:rPr>
                        <a:t>Release</a:t>
                      </a:r>
                      <a:endParaRPr lang="en-US" sz="1000" b="1" kern="1200">
                        <a:solidFill>
                          <a:schemeClr val="bg1"/>
                        </a:solidFill>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rtl="0" eaLnBrk="1" latinLnBrk="0" hangingPunct="1"/>
                      <a:r>
                        <a:rPr lang="fr-FR" sz="1000" b="1" kern="1200">
                          <a:solidFill>
                            <a:schemeClr val="bg1"/>
                          </a:solidFill>
                          <a:latin typeface="+mn-lt"/>
                          <a:ea typeface="+mn-ea"/>
                          <a:cs typeface="+mn-cs"/>
                        </a:rPr>
                        <a:t>Status </a:t>
                      </a:r>
                      <a:endParaRPr lang="en-US" sz="1000" b="1" kern="1200">
                        <a:solidFill>
                          <a:schemeClr val="bg1"/>
                        </a:solidFill>
                        <a:latin typeface="+mn-lt"/>
                        <a:ea typeface="+mn-ea"/>
                        <a:cs typeface="+mn-cs"/>
                      </a:endParaRPr>
                    </a:p>
                  </a:txBody>
                  <a:tcPr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latinLnBrk="0" hangingPunct="1"/>
                      <a:r>
                        <a:rPr lang="en-US" sz="1000" b="1" kern="1200">
                          <a:solidFill>
                            <a:schemeClr val="bg1"/>
                          </a:solidFill>
                          <a:latin typeface="+mn-lt"/>
                          <a:ea typeface="+mn-ea"/>
                          <a:cs typeface="+mn-cs"/>
                        </a:rPr>
                        <a:t>Notes</a:t>
                      </a:r>
                    </a:p>
                  </a:txBody>
                  <a:tcPr anchor="b">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32941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1000" b="0" i="0" u="none" strike="noStrike" noProof="0"/>
                        <a:t>G</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a:lnSpc>
                          <a:spcPct val="100000"/>
                        </a:lnSpc>
                        <a:spcBef>
                          <a:spcPts val="0"/>
                        </a:spcBef>
                        <a:spcAft>
                          <a:spcPts val="0"/>
                        </a:spcAft>
                        <a:buNone/>
                      </a:pPr>
                      <a:endParaRPr lang="en-US" sz="1200" b="0" i="0" u="none" strike="noStrike" noProof="0">
                        <a:solidFill>
                          <a:srgbClr val="000000"/>
                        </a:solidFill>
                        <a:latin typeface="Calibri"/>
                      </a:endParaRPr>
                    </a:p>
                  </a:txBody>
                  <a:tcPr marL="45720" marR="4572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indent="0" algn="l">
                        <a:buNone/>
                      </a:pPr>
                      <a:r>
                        <a:rPr lang="en-US" sz="1000" u="none" strike="noStrike" kern="1200">
                          <a:solidFill>
                            <a:schemeClr val="dk1"/>
                          </a:solidFill>
                          <a:effectLst/>
                          <a:latin typeface="Arial"/>
                          <a:ea typeface="+mn-ea"/>
                          <a:cs typeface="Arial"/>
                        </a:rPr>
                        <a:t>          NA</a:t>
                      </a:r>
                    </a:p>
                  </a:txBody>
                  <a:tcPr marL="45720" marR="45720">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lvl="0" indent="0" algn="l">
                        <a:buNone/>
                      </a:pPr>
                      <a:r>
                        <a:rPr lang="en-US" sz="1000" u="none" strike="noStrike" kern="1200">
                          <a:solidFill>
                            <a:schemeClr val="dk1"/>
                          </a:solidFill>
                          <a:effectLst/>
                          <a:latin typeface="Arial"/>
                          <a:ea typeface="+mn-ea"/>
                          <a:cs typeface="Arial"/>
                        </a:rPr>
                        <a:t>                                      NA</a:t>
                      </a:r>
                    </a:p>
                  </a:txBody>
                  <a:tcPr marL="45720" marR="45720">
                    <a:lnL w="12700" cmpd="sng">
                      <a:solidFill>
                        <a:srgbClr val="FFFFFF"/>
                      </a:solidFill>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073921619"/>
                  </a:ext>
                </a:extLst>
              </a:tr>
            </a:tbl>
          </a:graphicData>
        </a:graphic>
      </p:graphicFrame>
      <p:graphicFrame>
        <p:nvGraphicFramePr>
          <p:cNvPr id="9" name="Table 6">
            <a:extLst>
              <a:ext uri="{FF2B5EF4-FFF2-40B4-BE49-F238E27FC236}">
                <a16:creationId xmlns:a16="http://schemas.microsoft.com/office/drawing/2014/main" id="{FBA1033E-00DB-A389-0753-22D7D027EDCA}"/>
              </a:ext>
            </a:extLst>
          </p:cNvPr>
          <p:cNvGraphicFramePr>
            <a:graphicFrameLocks noGrp="1"/>
          </p:cNvGraphicFramePr>
          <p:nvPr>
            <p:extLst>
              <p:ext uri="{D42A27DB-BD31-4B8C-83A1-F6EECF244321}">
                <p14:modId xmlns:p14="http://schemas.microsoft.com/office/powerpoint/2010/main" val="1929961966"/>
              </p:ext>
            </p:extLst>
          </p:nvPr>
        </p:nvGraphicFramePr>
        <p:xfrm>
          <a:off x="506547" y="980255"/>
          <a:ext cx="10899757" cy="2045528"/>
        </p:xfrm>
        <a:graphic>
          <a:graphicData uri="http://schemas.openxmlformats.org/drawingml/2006/table">
            <a:tbl>
              <a:tblPr firstRow="1" bandRow="1"/>
              <a:tblGrid>
                <a:gridCol w="727362">
                  <a:extLst>
                    <a:ext uri="{9D8B030D-6E8A-4147-A177-3AD203B41FA5}">
                      <a16:colId xmlns:a16="http://schemas.microsoft.com/office/drawing/2014/main" val="2006244298"/>
                    </a:ext>
                  </a:extLst>
                </a:gridCol>
                <a:gridCol w="3766583">
                  <a:extLst>
                    <a:ext uri="{9D8B030D-6E8A-4147-A177-3AD203B41FA5}">
                      <a16:colId xmlns:a16="http://schemas.microsoft.com/office/drawing/2014/main" val="1698640809"/>
                    </a:ext>
                  </a:extLst>
                </a:gridCol>
                <a:gridCol w="1246908">
                  <a:extLst>
                    <a:ext uri="{9D8B030D-6E8A-4147-A177-3AD203B41FA5}">
                      <a16:colId xmlns:a16="http://schemas.microsoft.com/office/drawing/2014/main" val="305403768"/>
                    </a:ext>
                  </a:extLst>
                </a:gridCol>
                <a:gridCol w="482252">
                  <a:extLst>
                    <a:ext uri="{9D8B030D-6E8A-4147-A177-3AD203B41FA5}">
                      <a16:colId xmlns:a16="http://schemas.microsoft.com/office/drawing/2014/main" val="1966703269"/>
                    </a:ext>
                  </a:extLst>
                </a:gridCol>
                <a:gridCol w="800067">
                  <a:extLst>
                    <a:ext uri="{9D8B030D-6E8A-4147-A177-3AD203B41FA5}">
                      <a16:colId xmlns:a16="http://schemas.microsoft.com/office/drawing/2014/main" val="3987226769"/>
                    </a:ext>
                  </a:extLst>
                </a:gridCol>
                <a:gridCol w="968962">
                  <a:extLst>
                    <a:ext uri="{9D8B030D-6E8A-4147-A177-3AD203B41FA5}">
                      <a16:colId xmlns:a16="http://schemas.microsoft.com/office/drawing/2014/main" val="4269011541"/>
                    </a:ext>
                  </a:extLst>
                </a:gridCol>
                <a:gridCol w="432954">
                  <a:extLst>
                    <a:ext uri="{9D8B030D-6E8A-4147-A177-3AD203B41FA5}">
                      <a16:colId xmlns:a16="http://schemas.microsoft.com/office/drawing/2014/main" val="2014295833"/>
                    </a:ext>
                  </a:extLst>
                </a:gridCol>
                <a:gridCol w="1356921">
                  <a:extLst>
                    <a:ext uri="{9D8B030D-6E8A-4147-A177-3AD203B41FA5}">
                      <a16:colId xmlns:a16="http://schemas.microsoft.com/office/drawing/2014/main" val="3917772035"/>
                    </a:ext>
                  </a:extLst>
                </a:gridCol>
                <a:gridCol w="1117748">
                  <a:extLst>
                    <a:ext uri="{9D8B030D-6E8A-4147-A177-3AD203B41FA5}">
                      <a16:colId xmlns:a16="http://schemas.microsoft.com/office/drawing/2014/main" val="3351941978"/>
                    </a:ext>
                  </a:extLst>
                </a:gridCol>
              </a:tblGrid>
              <a:tr h="911086">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Feature Name &amp; Number</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Calibri" panose="020F0502020204030204"/>
                          <a:ea typeface="+mn-ea"/>
                          <a:cs typeface="+mn-cs"/>
                        </a:rPr>
                        <a:t>User Story Number</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Calibri" panose="020F0502020204030204"/>
                          <a:ea typeface="+mn-ea"/>
                          <a:cs typeface="+mn-cs"/>
                        </a:rPr>
                        <a:t>Sprint #</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Calibri" panose="020F0502020204030204"/>
                          <a:ea typeface="+mn-ea"/>
                          <a:cs typeface="+mn-cs"/>
                        </a:rPr>
                        <a:t>Sprint Deviation?</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Calibri" panose="020F0502020204030204"/>
                          <a:ea typeface="+mn-ea"/>
                          <a:cs typeface="+mn-cs"/>
                        </a:rPr>
                        <a:t>Predecessor</a:t>
                      </a:r>
                    </a:p>
                    <a:p>
                      <a:pPr algn="ctr" fontAlgn="base"/>
                      <a:r>
                        <a:rPr lang="en-US" sz="1050" b="1" kern="1200">
                          <a:solidFill>
                            <a:schemeClr val="lt1"/>
                          </a:solidFill>
                          <a:effectLst/>
                          <a:latin typeface="Calibri" panose="020F0502020204030204"/>
                          <a:ea typeface="+mn-ea"/>
                          <a:cs typeface="+mn-cs"/>
                        </a:rPr>
                        <a:t>Dependency</a:t>
                      </a:r>
                    </a:p>
                    <a:p>
                      <a:pPr algn="ctr" fontAlgn="base"/>
                      <a:r>
                        <a:rPr lang="en-US" sz="1050" b="1" kern="1200">
                          <a:solidFill>
                            <a:schemeClr val="lt1"/>
                          </a:solidFill>
                          <a:effectLst/>
                          <a:latin typeface="Calibri" panose="020F0502020204030204"/>
                          <a:ea typeface="+mn-ea"/>
                          <a:cs typeface="+mn-cs"/>
                        </a:rPr>
                        <a:t>RAG Status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b="1" kern="1200">
                          <a:solidFill>
                            <a:schemeClr val="lt1"/>
                          </a:solidFill>
                          <a:effectLst/>
                          <a:latin typeface="Calibri" panose="020F0502020204030204"/>
                          <a:ea typeface="+mn-ea"/>
                          <a:cs typeface="+mn-cs"/>
                        </a:rPr>
                        <a:t>RAID</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i="0" u="none" strike="noStrike" kern="0" cap="none" spc="0" normalizeH="0" baseline="0" noProof="0">
                          <a:ln>
                            <a:noFill/>
                          </a:ln>
                          <a:solidFill>
                            <a:srgbClr val="FFFFFF"/>
                          </a:solidFill>
                          <a:effectLst/>
                          <a:uLnTx/>
                          <a:uFillTx/>
                          <a:latin typeface="Arial"/>
                          <a:ea typeface="+mn-ea"/>
                          <a:cs typeface="Arial"/>
                        </a:rPr>
                        <a:t>Status</a:t>
                      </a:r>
                      <a:endParaRPr lang="de-CH" sz="1050" b="1" kern="1200">
                        <a:solidFill>
                          <a:schemeClr val="lt1"/>
                        </a:solidFill>
                        <a:effectLst/>
                        <a:latin typeface="Calibri" panose="020F0502020204030204"/>
                        <a:ea typeface="+mn-ea"/>
                        <a:cs typeface="+mn-cs"/>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Action Plan / Notes​</a:t>
                      </a:r>
                      <a:endParaRPr lang="en-US" b="1">
                        <a:solidFill>
                          <a:srgbClr val="FFFFFF"/>
                        </a:solidFill>
                        <a:effectLst/>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2553620895"/>
                  </a:ext>
                </a:extLst>
              </a:tr>
              <a:tr h="49102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b="1" i="0" u="none" strike="noStrike" kern="1200">
                          <a:solidFill>
                            <a:schemeClr val="tx1"/>
                          </a:solidFill>
                          <a:latin typeface="Calibri"/>
                          <a:ea typeface="+mn-ea"/>
                          <a:cs typeface="+mn-cs"/>
                        </a:rPr>
                        <a:t>G</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l">
                        <a:buNone/>
                      </a:pPr>
                      <a:r>
                        <a:rPr lang="en-US" sz="1000" b="0" i="0" u="none" strike="noStrike" kern="1200" baseline="0" noProof="0">
                          <a:solidFill>
                            <a:srgbClr val="000000"/>
                          </a:solidFill>
                          <a:latin typeface="Calibri"/>
                        </a:rPr>
                        <a:t>184548: CAN - Job Tracker &gt; Ability to add Multiple comments per status</a:t>
                      </a:r>
                      <a:endParaRPr lang="en-US"/>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1000" b="0" i="0" u="none" strike="noStrike" kern="1200" baseline="0" noProof="0">
                          <a:solidFill>
                            <a:srgbClr val="000000"/>
                          </a:solidFill>
                        </a:rPr>
                        <a:t>214919</a:t>
                      </a:r>
                    </a:p>
                    <a:p>
                      <a:pPr lvl="0" algn="ctr">
                        <a:buNone/>
                      </a:pPr>
                      <a:r>
                        <a:rPr lang="en-US" sz="1000" b="0" i="0" u="none" strike="noStrike" kern="1200" baseline="0" noProof="0">
                          <a:solidFill>
                            <a:srgbClr val="000000"/>
                          </a:solidFill>
                        </a:rPr>
                        <a:t>214920</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000"/>
                        <a:t>1</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1000" b="0" i="0" u="none" strike="noStrike" kern="1200" baseline="0">
                          <a:solidFill>
                            <a:srgbClr val="000000"/>
                          </a:solidFill>
                          <a:latin typeface="Calibri"/>
                          <a:ea typeface="+mn-ea"/>
                          <a:cs typeface="+mn-cs"/>
                        </a:rPr>
                        <a:t>N</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900" b="0" i="0" u="none" strike="noStrike" kern="1200" baseline="0">
                          <a:solidFill>
                            <a:srgbClr val="000000"/>
                          </a:solidFill>
                          <a:latin typeface="Calibri"/>
                          <a:ea typeface="+mn-ea"/>
                          <a:cs typeface="+mn-cs"/>
                        </a:rPr>
                        <a:t>NA</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900" b="0" i="0" u="none" strike="noStrike" kern="1200" baseline="0" noProof="0">
                          <a:solidFill>
                            <a:srgbClr val="000000"/>
                          </a:solidFill>
                          <a:latin typeface="Calibri"/>
                        </a:rPr>
                        <a:t>Development</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a:buNone/>
                      </a:pPr>
                      <a:r>
                        <a:rPr lang="en-US" sz="1000" b="0" i="0" u="none" strike="noStrike" kern="1200" baseline="0">
                          <a:solidFill>
                            <a:srgbClr val="000000"/>
                          </a:solidFill>
                          <a:latin typeface="Calibri"/>
                          <a:ea typeface="+mn-ea"/>
                          <a:cs typeface="+mn-cs"/>
                        </a:rPr>
                        <a:t>In Progress</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3549397529"/>
                  </a:ext>
                </a:extLst>
              </a:tr>
              <a:tr h="643415">
                <a:tc>
                  <a:txBody>
                    <a:bodyPr/>
                    <a:lstStyle/>
                    <a:p>
                      <a:pPr lvl="0" algn="ctr">
                        <a:buNone/>
                      </a:pPr>
                      <a:r>
                        <a:rPr lang="en-US" sz="1000" b="1" i="0" u="none" strike="noStrike" kern="1200">
                          <a:solidFill>
                            <a:schemeClr val="tx1"/>
                          </a:solidFill>
                          <a:latin typeface="Calibri"/>
                          <a:ea typeface="+mn-ea"/>
                          <a:cs typeface="+mn-cs"/>
                        </a:rPr>
                        <a:t>G</a:t>
                      </a:r>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00B050"/>
                    </a:solidFill>
                  </a:tcPr>
                </a:tc>
                <a:tc>
                  <a:txBody>
                    <a:bodyPr/>
                    <a:lstStyle/>
                    <a:p>
                      <a:pPr lvl="0" algn="l">
                        <a:buNone/>
                      </a:pPr>
                      <a:r>
                        <a:rPr lang="en-US" sz="1000" b="0" i="0" u="none" strike="noStrike" kern="1200" baseline="0" noProof="0">
                          <a:solidFill>
                            <a:srgbClr val="000000"/>
                          </a:solidFill>
                          <a:latin typeface="Calibri"/>
                        </a:rPr>
                        <a:t>200913: Account Sync from SFDC to </a:t>
                      </a:r>
                      <a:r>
                        <a:rPr lang="en-US" sz="1000" b="0" i="0" u="none" strike="noStrike" kern="1200" baseline="0" noProof="0" err="1">
                          <a:solidFill>
                            <a:srgbClr val="000000"/>
                          </a:solidFill>
                          <a:latin typeface="Calibri"/>
                        </a:rPr>
                        <a:t>COMPaaS</a:t>
                      </a:r>
                      <a:r>
                        <a:rPr lang="en-US" sz="1000" b="0" i="0" u="none" strike="noStrike" kern="1200" baseline="0" noProof="0">
                          <a:solidFill>
                            <a:srgbClr val="000000"/>
                          </a:solidFill>
                          <a:latin typeface="Calibri"/>
                        </a:rPr>
                        <a:t> using IICS</a:t>
                      </a:r>
                      <a:endParaRPr lang="en-US"/>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lvl="0" algn="ctr">
                        <a:buNone/>
                      </a:pPr>
                      <a:r>
                        <a:rPr lang="en-US" sz="1000" b="0" i="0" u="none" strike="noStrike" kern="1200" baseline="0" noProof="0">
                          <a:solidFill>
                            <a:srgbClr val="000000"/>
                          </a:solidFill>
                        </a:rPr>
                        <a:t>204181</a:t>
                      </a:r>
                    </a:p>
                    <a:p>
                      <a:pPr lvl="0" algn="ctr">
                        <a:buNone/>
                      </a:pPr>
                      <a:r>
                        <a:rPr lang="en-US" sz="1000" b="0" i="0" u="none" strike="noStrike" kern="1200" baseline="0" noProof="0">
                          <a:solidFill>
                            <a:srgbClr val="000000"/>
                          </a:solidFill>
                        </a:rPr>
                        <a:t>204202</a:t>
                      </a:r>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lvl="0" algn="ctr">
                        <a:buNone/>
                      </a:pPr>
                      <a:r>
                        <a:rPr lang="en-US" sz="1000"/>
                        <a:t>1`</a:t>
                      </a:r>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lvl="0" algn="ctr">
                        <a:buNone/>
                      </a:pPr>
                      <a:r>
                        <a:rPr lang="en-US" sz="1000" b="0" i="0" u="none" strike="noStrike" kern="1200" baseline="0">
                          <a:solidFill>
                            <a:srgbClr val="000000"/>
                          </a:solidFill>
                          <a:latin typeface="Calibri"/>
                          <a:ea typeface="+mn-ea"/>
                          <a:cs typeface="+mn-cs"/>
                        </a:rPr>
                        <a:t>N</a:t>
                      </a:r>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lvl="0">
                        <a:buNone/>
                      </a:pPr>
                      <a:endParaRPr lang="en-US"/>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lvl="0" algn="ctr">
                        <a:buNone/>
                      </a:pPr>
                      <a:r>
                        <a:rPr lang="en-US" sz="900" b="0" i="0" u="none" strike="noStrike" kern="1200" baseline="0">
                          <a:solidFill>
                            <a:srgbClr val="000000"/>
                          </a:solidFill>
                          <a:latin typeface="Calibri"/>
                          <a:ea typeface="+mn-ea"/>
                          <a:cs typeface="+mn-cs"/>
                        </a:rPr>
                        <a:t>NA</a:t>
                      </a:r>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lvl="0" algn="ctr">
                        <a:buNone/>
                      </a:pPr>
                      <a:r>
                        <a:rPr lang="en-US" sz="900" b="0" i="0" u="none" strike="noStrike" kern="1200" baseline="0" noProof="0">
                          <a:solidFill>
                            <a:srgbClr val="000000"/>
                          </a:solidFill>
                          <a:latin typeface="Calibri"/>
                        </a:rPr>
                        <a:t>Development</a:t>
                      </a:r>
                      <a:endParaRPr lang="en-US"/>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6D40A7">
                        <a:tint val="40000"/>
                      </a:srgbClr>
                    </a:solidFill>
                  </a:tcPr>
                </a:tc>
                <a:tc>
                  <a:txBody>
                    <a:bodyPr/>
                    <a:lstStyle/>
                    <a:p>
                      <a:pPr lvl="0" algn="ctr">
                        <a:buNone/>
                      </a:pPr>
                      <a:r>
                        <a:rPr lang="en-US" sz="1000" b="0" i="0" u="none" strike="noStrike" kern="1200" baseline="0" noProof="0">
                          <a:solidFill>
                            <a:srgbClr val="000000"/>
                          </a:solidFill>
                          <a:latin typeface="Calibri"/>
                        </a:rPr>
                        <a:t>In Progress</a:t>
                      </a:r>
                      <a:endParaRPr lang="en-US"/>
                    </a:p>
                  </a:txBody>
                  <a:tcPr anchor="ctr">
                    <a:lnL w="12700">
                      <a:solidFill>
                        <a:srgbClr val="FFFFFF"/>
                      </a:solidFill>
                    </a:lnL>
                    <a:lnR w="12700">
                      <a:solidFill>
                        <a:srgbClr val="FFFFFF"/>
                      </a:solidFill>
                    </a:lnR>
                    <a:lnT w="12700" cap="flat" cmpd="sng" algn="ctr">
                      <a:solidFill>
                        <a:srgbClr val="FFFFFF"/>
                      </a:solidFill>
                      <a:prstDash val="solid"/>
                      <a:round/>
                      <a:headEnd type="none" w="med" len="med"/>
                      <a:tailEnd type="none" w="med" len="med"/>
                    </a:lnT>
                    <a:lnB w="12700">
                      <a:solidFill>
                        <a:srgbClr val="FFFFFF"/>
                      </a:solidFill>
                    </a:lnB>
                    <a:lnTlToBr w="0">
                      <a:noFill/>
                    </a:lnTlToBr>
                    <a:lnBlToTr w="0">
                      <a:noFill/>
                    </a:lnBlToTr>
                    <a:solidFill>
                      <a:srgbClr val="D4CEE1"/>
                    </a:solidFill>
                  </a:tcPr>
                </a:tc>
                <a:extLst>
                  <a:ext uri="{0D108BD9-81ED-4DB2-BD59-A6C34878D82A}">
                    <a16:rowId xmlns:a16="http://schemas.microsoft.com/office/drawing/2014/main" val="2195078538"/>
                  </a:ext>
                </a:extLst>
              </a:tr>
            </a:tbl>
          </a:graphicData>
        </a:graphic>
      </p:graphicFrame>
      <p:graphicFrame>
        <p:nvGraphicFramePr>
          <p:cNvPr id="10" name="Table 9">
            <a:extLst>
              <a:ext uri="{FF2B5EF4-FFF2-40B4-BE49-F238E27FC236}">
                <a16:creationId xmlns:a16="http://schemas.microsoft.com/office/drawing/2014/main" id="{92FFFC8A-711F-E800-A0A1-040153AC3844}"/>
              </a:ext>
            </a:extLst>
          </p:cNvPr>
          <p:cNvGraphicFramePr>
            <a:graphicFrameLocks noGrp="1"/>
          </p:cNvGraphicFramePr>
          <p:nvPr>
            <p:extLst>
              <p:ext uri="{D42A27DB-BD31-4B8C-83A1-F6EECF244321}">
                <p14:modId xmlns:p14="http://schemas.microsoft.com/office/powerpoint/2010/main" val="213264386"/>
              </p:ext>
            </p:extLst>
          </p:nvPr>
        </p:nvGraphicFramePr>
        <p:xfrm>
          <a:off x="531090" y="3689023"/>
          <a:ext cx="10814189" cy="1217038"/>
        </p:xfrm>
        <a:graphic>
          <a:graphicData uri="http://schemas.openxmlformats.org/drawingml/2006/table">
            <a:tbl>
              <a:tblPr firstRow="1" bandRow="1"/>
              <a:tblGrid>
                <a:gridCol w="692726">
                  <a:extLst>
                    <a:ext uri="{9D8B030D-6E8A-4147-A177-3AD203B41FA5}">
                      <a16:colId xmlns:a16="http://schemas.microsoft.com/office/drawing/2014/main" val="3480135164"/>
                    </a:ext>
                  </a:extLst>
                </a:gridCol>
                <a:gridCol w="7156173">
                  <a:extLst>
                    <a:ext uri="{9D8B030D-6E8A-4147-A177-3AD203B41FA5}">
                      <a16:colId xmlns:a16="http://schemas.microsoft.com/office/drawing/2014/main" val="196895808"/>
                    </a:ext>
                  </a:extLst>
                </a:gridCol>
                <a:gridCol w="1689652">
                  <a:extLst>
                    <a:ext uri="{9D8B030D-6E8A-4147-A177-3AD203B41FA5}">
                      <a16:colId xmlns:a16="http://schemas.microsoft.com/office/drawing/2014/main" val="3672697256"/>
                    </a:ext>
                  </a:extLst>
                </a:gridCol>
                <a:gridCol w="1275638">
                  <a:extLst>
                    <a:ext uri="{9D8B030D-6E8A-4147-A177-3AD203B41FA5}">
                      <a16:colId xmlns:a16="http://schemas.microsoft.com/office/drawing/2014/main" val="1954490851"/>
                    </a:ext>
                  </a:extLst>
                </a:gridCol>
              </a:tblGrid>
              <a:tr h="36359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*RAG</a:t>
                      </a:r>
                      <a:endParaRPr lang="en-US" sz="1000" b="1" kern="1200">
                        <a:solidFill>
                          <a:schemeClr val="bg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defTabSz="914400" rtl="0" eaLnBrk="1" latinLnBrk="0" hangingPunct="1"/>
                      <a:r>
                        <a:rPr lang="fr-FR" sz="1000" b="1" kern="1200">
                          <a:solidFill>
                            <a:schemeClr val="bg1"/>
                          </a:solidFill>
                          <a:latin typeface="+mn-lt"/>
                          <a:ea typeface="+mn-ea"/>
                          <a:cs typeface="+mn-cs"/>
                        </a:rPr>
                        <a:t>Description | Impacts</a:t>
                      </a:r>
                      <a:endParaRPr lang="en-US" sz="1000" b="1" kern="1200">
                        <a:solidFill>
                          <a:schemeClr val="bg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l" rtl="0" eaLnBrk="1" latinLnBrk="0" hangingPunct="1"/>
                      <a:r>
                        <a:rPr lang="fr-FR" sz="1000" b="1" kern="1200">
                          <a:solidFill>
                            <a:schemeClr val="bg1"/>
                          </a:solidFill>
                          <a:latin typeface="+mn-lt"/>
                          <a:ea typeface="+mn-ea"/>
                          <a:cs typeface="+mn-cs"/>
                        </a:rPr>
                        <a:t>               Options</a:t>
                      </a:r>
                      <a:endParaRPr lang="en-US" sz="1000" b="1" kern="1200">
                        <a:solidFill>
                          <a:schemeClr val="bg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latinLnBrk="0" hangingPunct="1"/>
                      <a:r>
                        <a:rPr lang="fr-FR" sz="1000" b="1" kern="1200" err="1">
                          <a:solidFill>
                            <a:schemeClr val="bg1"/>
                          </a:solidFill>
                          <a:latin typeface="+mn-lt"/>
                          <a:ea typeface="+mn-ea"/>
                          <a:cs typeface="+mn-cs"/>
                        </a:rPr>
                        <a:t>Owner</a:t>
                      </a:r>
                      <a:endParaRPr lang="en-US" sz="1000" b="1" kern="1200" err="1">
                        <a:solidFill>
                          <a:schemeClr val="bg1"/>
                        </a:solidFill>
                        <a:latin typeface="+mn-lt"/>
                        <a:ea typeface="+mn-ea"/>
                        <a:cs typeface="+mn-cs"/>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727197">
                <a:tc>
                  <a:txBody>
                    <a:bodyPr/>
                    <a:lstStyle/>
                    <a:p>
                      <a:pPr lvl="0" algn="ctr">
                        <a:buNone/>
                      </a:pPr>
                      <a:r>
                        <a:rPr lang="en-US" sz="1000" b="0" i="0" u="none" strike="noStrike" noProof="0">
                          <a:latin typeface="Arial"/>
                          <a:cs typeface="Arial"/>
                        </a:rPr>
                        <a:t>G</a:t>
                      </a:r>
                    </a:p>
                  </a:txBody>
                  <a:tcPr anchor="ctr">
                    <a:lnL w="12700">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0">
                      <a:noFill/>
                    </a:lnTlToBr>
                    <a:lnBlToTr w="0">
                      <a:noFill/>
                    </a:lnBlToTr>
                    <a:solidFill>
                      <a:srgbClr val="00B050"/>
                    </a:solidFill>
                  </a:tcPr>
                </a:tc>
                <a:tc>
                  <a:txBody>
                    <a:bodyPr/>
                    <a:lstStyle/>
                    <a:p>
                      <a:pPr marL="0" lvl="0" indent="0" algn="l">
                        <a:lnSpc>
                          <a:spcPct val="100000"/>
                        </a:lnSpc>
                        <a:spcBef>
                          <a:spcPts val="0"/>
                        </a:spcBef>
                        <a:spcAft>
                          <a:spcPts val="0"/>
                        </a:spcAft>
                        <a:buNone/>
                      </a:pPr>
                      <a:r>
                        <a:rPr lang="en-US" sz="1000" b="1" i="0" u="none" strike="noStrike" kern="1200" noProof="0">
                          <a:solidFill>
                            <a:schemeClr val="dk1"/>
                          </a:solidFill>
                          <a:effectLst/>
                          <a:latin typeface="Arial"/>
                          <a:cs typeface="Arial"/>
                        </a:rPr>
                        <a:t>Information: </a:t>
                      </a:r>
                      <a:endParaRPr lang="en-US"/>
                    </a:p>
                    <a:p>
                      <a:pPr marL="0" lvl="0" indent="0" algn="l">
                        <a:lnSpc>
                          <a:spcPct val="100000"/>
                        </a:lnSpc>
                        <a:spcBef>
                          <a:spcPts val="0"/>
                        </a:spcBef>
                        <a:spcAft>
                          <a:spcPts val="0"/>
                        </a:spcAft>
                        <a:buNone/>
                      </a:pPr>
                      <a:endParaRPr lang="en-US" sz="1000" b="1" i="0" u="none" strike="noStrike" kern="1200" noProof="0">
                        <a:solidFill>
                          <a:schemeClr val="dk1"/>
                        </a:solidFill>
                        <a:effectLst/>
                        <a:latin typeface="Arial"/>
                        <a:cs typeface="Arial"/>
                      </a:endParaRPr>
                    </a:p>
                    <a:p>
                      <a:pPr marL="228600" lvl="0" indent="-228600" algn="l">
                        <a:lnSpc>
                          <a:spcPct val="100000"/>
                        </a:lnSpc>
                        <a:spcBef>
                          <a:spcPts val="0"/>
                        </a:spcBef>
                        <a:spcAft>
                          <a:spcPts val="0"/>
                        </a:spcAft>
                        <a:buAutoNum type="arabicPeriod"/>
                      </a:pPr>
                      <a:r>
                        <a:rPr lang="en-US" sz="1000" b="0" i="0" u="none" strike="noStrike" kern="1200" noProof="0">
                          <a:solidFill>
                            <a:schemeClr val="dk1"/>
                          </a:solidFill>
                          <a:effectLst/>
                          <a:latin typeface="Arial"/>
                          <a:cs typeface="Arial"/>
                        </a:rPr>
                        <a:t>DEV Readiness: On track for both March and April Release, based on Matt's approval around Bulk load POC.</a:t>
                      </a:r>
                    </a:p>
                    <a:p>
                      <a:pPr marL="228600" lvl="0" indent="-228600" algn="l">
                        <a:lnSpc>
                          <a:spcPct val="100000"/>
                        </a:lnSpc>
                        <a:spcBef>
                          <a:spcPts val="0"/>
                        </a:spcBef>
                        <a:spcAft>
                          <a:spcPts val="0"/>
                        </a:spcAft>
                        <a:buAutoNum type="arabicPeriod"/>
                      </a:pPr>
                      <a:r>
                        <a:rPr lang="en-US" sz="1000" b="0" i="0" u="none" strike="noStrike" kern="1200" noProof="0">
                          <a:solidFill>
                            <a:schemeClr val="dk1"/>
                          </a:solidFill>
                          <a:effectLst/>
                          <a:latin typeface="Arial"/>
                          <a:cs typeface="Arial"/>
                        </a:rPr>
                        <a:t>Jan release: Preparedness On Track</a:t>
                      </a:r>
                    </a:p>
                    <a:p>
                      <a:pPr marL="228600" lvl="0" indent="-228600" algn="l">
                        <a:lnSpc>
                          <a:spcPct val="100000"/>
                        </a:lnSpc>
                        <a:spcBef>
                          <a:spcPts val="0"/>
                        </a:spcBef>
                        <a:spcAft>
                          <a:spcPts val="0"/>
                        </a:spcAft>
                        <a:buAutoNum type="arabicPeriod"/>
                      </a:pPr>
                      <a:r>
                        <a:rPr lang="en-US" sz="1000" b="0" i="0" u="none" strike="noStrike" kern="1200" noProof="0">
                          <a:solidFill>
                            <a:schemeClr val="dk1"/>
                          </a:solidFill>
                          <a:effectLst/>
                          <a:latin typeface="Arial"/>
                          <a:cs typeface="Arial"/>
                        </a:rPr>
                        <a:t>March Release: Sprint 1 Development started for in scope stories.</a:t>
                      </a: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marL="0" lvl="0" indent="0" algn="l">
                        <a:buNone/>
                      </a:pPr>
                      <a:endParaRPr lang="en-US" sz="1000" b="0" i="0" u="none" strike="noStrike" kern="1200" noProof="0">
                        <a:solidFill>
                          <a:schemeClr val="dk1"/>
                        </a:solidFill>
                        <a:effectLst/>
                        <a:latin typeface="Arial"/>
                      </a:endParaRPr>
                    </a:p>
                    <a:p>
                      <a:pPr marL="0" lvl="0" indent="0" algn="l">
                        <a:buNone/>
                      </a:pPr>
                      <a:endParaRPr lang="en-US" sz="1000" b="0" i="0" u="none" strike="noStrike" kern="1200" noProof="0">
                        <a:solidFill>
                          <a:schemeClr val="dk1"/>
                        </a:solidFill>
                        <a:effectLst/>
                        <a:latin typeface="Arial"/>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0">
                      <a:noFill/>
                    </a:lnTlToBr>
                    <a:lnBlToTr w="0">
                      <a:noFill/>
                    </a:lnBlToTr>
                    <a:solidFill>
                      <a:srgbClr val="D4CEE1"/>
                    </a:solidFill>
                  </a:tcPr>
                </a:tc>
                <a:tc>
                  <a:txBody>
                    <a:bodyPr/>
                    <a:lstStyle/>
                    <a:p>
                      <a:pPr marL="0" lvl="0" algn="ctr">
                        <a:buNone/>
                      </a:pPr>
                      <a:endParaRPr lang="en-US" sz="1000" b="1" u="none" strike="noStrike" kern="1200">
                        <a:solidFill>
                          <a:schemeClr val="dk1"/>
                        </a:solidFill>
                        <a:effectLst/>
                        <a:latin typeface="Arial"/>
                        <a:ea typeface="+mn-ea"/>
                        <a:cs typeface="Arial"/>
                      </a:endParaRPr>
                    </a:p>
                    <a:p>
                      <a:pPr marL="0" lvl="0" algn="ctr">
                        <a:buNone/>
                      </a:pPr>
                      <a:endParaRPr lang="en-US" sz="1000" b="1" i="0" u="none" strike="noStrike" kern="1200" noProof="0">
                        <a:solidFill>
                          <a:schemeClr val="dk1"/>
                        </a:solidFill>
                        <a:effectLst/>
                        <a:latin typeface="Arial"/>
                      </a:endParaRPr>
                    </a:p>
                  </a:txBody>
                  <a:tcPr marL="45720" marR="45720">
                    <a:lnL w="12700" cap="flat" cmpd="sng" algn="ctr">
                      <a:solidFill>
                        <a:srgbClr val="FFFFFF"/>
                      </a:solidFill>
                      <a:prstDash val="solid"/>
                      <a:round/>
                      <a:headEnd type="none" w="med" len="med"/>
                      <a:tailEnd type="none" w="med" len="med"/>
                    </a:lnL>
                    <a:lnR w="12700">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0">
                      <a:noFill/>
                    </a:lnTlToBr>
                    <a:lnBlToTr w="0">
                      <a:noFill/>
                    </a:lnBlToTr>
                    <a:solidFill>
                      <a:srgbClr val="D4CEE1"/>
                    </a:solidFill>
                  </a:tcPr>
                </a:tc>
                <a:extLst>
                  <a:ext uri="{0D108BD9-81ED-4DB2-BD59-A6C34878D82A}">
                    <a16:rowId xmlns:a16="http://schemas.microsoft.com/office/drawing/2014/main" val="1158297120"/>
                  </a:ext>
                </a:extLst>
              </a:tr>
            </a:tbl>
          </a:graphicData>
        </a:graphic>
      </p:graphicFrame>
      <p:sp>
        <p:nvSpPr>
          <p:cNvPr id="11" name="Text">
            <a:extLst>
              <a:ext uri="{FF2B5EF4-FFF2-40B4-BE49-F238E27FC236}">
                <a16:creationId xmlns:a16="http://schemas.microsoft.com/office/drawing/2014/main" id="{5B6AE0CB-C573-0D61-4575-EE78EC9D958D}"/>
              </a:ext>
            </a:extLst>
          </p:cNvPr>
          <p:cNvSpPr>
            <a:spLocks noGrp="1"/>
          </p:cNvSpPr>
          <p:nvPr/>
        </p:nvSpPr>
        <p:spPr>
          <a:xfrm>
            <a:off x="536144" y="3308979"/>
            <a:ext cx="4215615" cy="318353"/>
          </a:xfrm>
          <a:prstGeom prst="snip1Rect">
            <a:avLst/>
          </a:prstGeom>
          <a:solidFill>
            <a:srgbClr val="6D40A7"/>
          </a:solidFill>
          <a:ln>
            <a:solidFill>
              <a:srgbClr val="6D40A7"/>
            </a:solidFill>
          </a:ln>
        </p:spPr>
        <p:txBody>
          <a:bodyPr wrap="square" lIns="0" tIns="0" rIns="0" bIns="0" rtlCol="0" anchor="ctr"/>
          <a:lstStyle/>
          <a:p>
            <a:pPr marL="9144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cs typeface="Arial"/>
              </a:rPr>
              <a:t>Risks/Issues/Decisions/Information Needed</a:t>
            </a:r>
          </a:p>
        </p:txBody>
      </p:sp>
      <p:sp>
        <p:nvSpPr>
          <p:cNvPr id="12" name="TextBox 11">
            <a:extLst>
              <a:ext uri="{FF2B5EF4-FFF2-40B4-BE49-F238E27FC236}">
                <a16:creationId xmlns:a16="http://schemas.microsoft.com/office/drawing/2014/main" id="{0BDEDDC9-9F68-D4D1-E054-B3CCAC23D5CC}"/>
              </a:ext>
            </a:extLst>
          </p:cNvPr>
          <p:cNvSpPr txBox="1"/>
          <p:nvPr/>
        </p:nvSpPr>
        <p:spPr>
          <a:xfrm>
            <a:off x="8899438" y="6594601"/>
            <a:ext cx="2967442"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26584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itle 1">
            <a:extLst>
              <a:ext uri="{FF2B5EF4-FFF2-40B4-BE49-F238E27FC236}">
                <a16:creationId xmlns:a16="http://schemas.microsoft.com/office/drawing/2014/main" id="{16768A0E-8986-3302-DE7A-DD69F15E8654}"/>
              </a:ext>
            </a:extLst>
          </p:cNvPr>
          <p:cNvSpPr txBox="1">
            <a:spLocks/>
          </p:cNvSpPr>
          <p:nvPr/>
        </p:nvSpPr>
        <p:spPr>
          <a:xfrm>
            <a:off x="589629" y="571500"/>
            <a:ext cx="11012743" cy="731520"/>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8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en-US" sz="28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a:t>
            </a:r>
            <a:r>
              <a:rPr kumimoji="0" lang="en-US" sz="28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Team Capacity Per Release</a:t>
            </a:r>
            <a:endParaRPr kumimoji="0" lang="en-US" sz="2800" b="0" i="0"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graphicFrame>
        <p:nvGraphicFramePr>
          <p:cNvPr id="3" name="Table 5">
            <a:extLst>
              <a:ext uri="{FF2B5EF4-FFF2-40B4-BE49-F238E27FC236}">
                <a16:creationId xmlns:a16="http://schemas.microsoft.com/office/drawing/2014/main" id="{4B9A9735-454B-7E11-69F6-115B22F3F97E}"/>
              </a:ext>
            </a:extLst>
          </p:cNvPr>
          <p:cNvGraphicFramePr>
            <a:graphicFrameLocks noGrp="1"/>
          </p:cNvGraphicFramePr>
          <p:nvPr>
            <p:extLst>
              <p:ext uri="{D42A27DB-BD31-4B8C-83A1-F6EECF244321}">
                <p14:modId xmlns:p14="http://schemas.microsoft.com/office/powerpoint/2010/main" val="4158143240"/>
              </p:ext>
            </p:extLst>
          </p:nvPr>
        </p:nvGraphicFramePr>
        <p:xfrm>
          <a:off x="971294" y="2165534"/>
          <a:ext cx="10249412" cy="3114040"/>
        </p:xfrm>
        <a:graphic>
          <a:graphicData uri="http://schemas.openxmlformats.org/drawingml/2006/table">
            <a:tbl>
              <a:tblPr firstRow="1" bandRow="1"/>
              <a:tblGrid>
                <a:gridCol w="3269451">
                  <a:extLst>
                    <a:ext uri="{9D8B030D-6E8A-4147-A177-3AD203B41FA5}">
                      <a16:colId xmlns:a16="http://schemas.microsoft.com/office/drawing/2014/main" val="519302392"/>
                    </a:ext>
                  </a:extLst>
                </a:gridCol>
                <a:gridCol w="2399963">
                  <a:extLst>
                    <a:ext uri="{9D8B030D-6E8A-4147-A177-3AD203B41FA5}">
                      <a16:colId xmlns:a16="http://schemas.microsoft.com/office/drawing/2014/main" val="4209005147"/>
                    </a:ext>
                  </a:extLst>
                </a:gridCol>
                <a:gridCol w="763333">
                  <a:extLst>
                    <a:ext uri="{9D8B030D-6E8A-4147-A177-3AD203B41FA5}">
                      <a16:colId xmlns:a16="http://schemas.microsoft.com/office/drawing/2014/main" val="153300344"/>
                    </a:ext>
                  </a:extLst>
                </a:gridCol>
                <a:gridCol w="763333">
                  <a:extLst>
                    <a:ext uri="{9D8B030D-6E8A-4147-A177-3AD203B41FA5}">
                      <a16:colId xmlns:a16="http://schemas.microsoft.com/office/drawing/2014/main" val="891219128"/>
                    </a:ext>
                  </a:extLst>
                </a:gridCol>
                <a:gridCol w="763333">
                  <a:extLst>
                    <a:ext uri="{9D8B030D-6E8A-4147-A177-3AD203B41FA5}">
                      <a16:colId xmlns:a16="http://schemas.microsoft.com/office/drawing/2014/main" val="3512817779"/>
                    </a:ext>
                  </a:extLst>
                </a:gridCol>
                <a:gridCol w="763333">
                  <a:extLst>
                    <a:ext uri="{9D8B030D-6E8A-4147-A177-3AD203B41FA5}">
                      <a16:colId xmlns:a16="http://schemas.microsoft.com/office/drawing/2014/main" val="1523603835"/>
                    </a:ext>
                  </a:extLst>
                </a:gridCol>
                <a:gridCol w="763333">
                  <a:extLst>
                    <a:ext uri="{9D8B030D-6E8A-4147-A177-3AD203B41FA5}">
                      <a16:colId xmlns:a16="http://schemas.microsoft.com/office/drawing/2014/main" val="4132630340"/>
                    </a:ext>
                  </a:extLst>
                </a:gridCol>
                <a:gridCol w="763333">
                  <a:extLst>
                    <a:ext uri="{9D8B030D-6E8A-4147-A177-3AD203B41FA5}">
                      <a16:colId xmlns:a16="http://schemas.microsoft.com/office/drawing/2014/main" val="2170421086"/>
                    </a:ext>
                  </a:extLst>
                </a:gridCol>
              </a:tblGrid>
              <a:tr h="48647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1400"/>
                        <a:t>SCRUM Team</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GB" sz="1400"/>
                        <a:t>Story Point (SP) Capacity </a:t>
                      </a:r>
                    </a:p>
                    <a:p>
                      <a:pPr algn="ctr"/>
                      <a:r>
                        <a:rPr lang="en-GB" sz="1400"/>
                        <a:t>Per Release</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GB" sz="1400"/>
                        <a:t>Jan</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GB" sz="1400"/>
                        <a:t>Mar</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GB" sz="1400"/>
                        <a:t>Apr</a:t>
                      </a:r>
                    </a:p>
                  </a:txBody>
                  <a:tcP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GB" sz="1400"/>
                        <a:t>May</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GB" sz="1400"/>
                        <a:t>Jun</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GB" sz="1400"/>
                        <a:t>Jul</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220468781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1400" b="1" i="1"/>
                        <a:t>Pioneers</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7840718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a:t>Navigators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55829215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a:t>TopGuns</a:t>
                      </a:r>
                      <a:endParaRPr lang="en-GB" sz="1400" b="1" i="1" err="1"/>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14765186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a:t>Invincibles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6918168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a:t>Achievers</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a:r>
                        <a:rPr lang="en-GB" sz="1400"/>
                        <a:t>90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a:r>
                        <a:rPr lang="en-GB" sz="1400"/>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90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43834421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i="1"/>
                        <a:t>Miners (No development; Data Sync Only)</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40</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0 </a:t>
                      </a:r>
                    </a:p>
                  </a:txBody>
                  <a:tcP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40</a:t>
                      </a:r>
                    </a:p>
                  </a:txBody>
                  <a:tcP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40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40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40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218859756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1400" b="1" i="1"/>
                        <a:t>TOTAL</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GB" sz="1400"/>
                        <a:t>490</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a:ea typeface="+mn-ea"/>
                          <a:cs typeface="+mn-cs"/>
                        </a:rPr>
                        <a:t>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490</a:t>
                      </a: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490</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490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Calibri" panose="020F0502020204030204"/>
                          <a:ea typeface="+mn-ea"/>
                          <a:cs typeface="+mn-cs"/>
                        </a:rPr>
                        <a:t>490</a:t>
                      </a:r>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195158907"/>
                  </a:ext>
                </a:extLst>
              </a:tr>
            </a:tbl>
          </a:graphicData>
        </a:graphic>
      </p:graphicFrame>
      <p:sp>
        <p:nvSpPr>
          <p:cNvPr id="4" name="TextBox 3">
            <a:extLst>
              <a:ext uri="{FF2B5EF4-FFF2-40B4-BE49-F238E27FC236}">
                <a16:creationId xmlns:a16="http://schemas.microsoft.com/office/drawing/2014/main" id="{EAD36FD9-15BC-EEE8-2BB8-A340EF60876F}"/>
              </a:ext>
            </a:extLst>
          </p:cNvPr>
          <p:cNvSpPr txBox="1"/>
          <p:nvPr/>
        </p:nvSpPr>
        <p:spPr>
          <a:xfrm>
            <a:off x="5873362" y="1642314"/>
            <a:ext cx="5347344" cy="523220"/>
          </a:xfrm>
          <a:prstGeom prst="rect">
            <a:avLst/>
          </a:prstGeom>
          <a:solidFill>
            <a:srgbClr val="EB5C87"/>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Available Capacity by Story Points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(Based on Current Release Allocation)</a:t>
            </a:r>
          </a:p>
        </p:txBody>
      </p:sp>
      <p:sp>
        <p:nvSpPr>
          <p:cNvPr id="5" name="TextBox 4">
            <a:extLst>
              <a:ext uri="{FF2B5EF4-FFF2-40B4-BE49-F238E27FC236}">
                <a16:creationId xmlns:a16="http://schemas.microsoft.com/office/drawing/2014/main" id="{B64463DD-ABF7-EE08-D70A-17989E88C985}"/>
              </a:ext>
            </a:extLst>
          </p:cNvPr>
          <p:cNvSpPr txBox="1"/>
          <p:nvPr/>
        </p:nvSpPr>
        <p:spPr>
          <a:xfrm>
            <a:off x="589628" y="877882"/>
            <a:ext cx="561372"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PMO</a:t>
            </a:r>
            <a:endParaRPr lang="en-US" sz="1300" i="1">
              <a:solidFill>
                <a:srgbClr val="000000"/>
              </a:solidFill>
              <a:latin typeface="Georgia" panose="02040502050405020303" pitchFamily="18" charset="0"/>
            </a:endParaRPr>
          </a:p>
        </p:txBody>
      </p:sp>
    </p:spTree>
    <p:extLst>
      <p:ext uri="{BB962C8B-B14F-4D97-AF65-F5344CB8AC3E}">
        <p14:creationId xmlns:p14="http://schemas.microsoft.com/office/powerpoint/2010/main" val="363560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226316-95D8-F3E3-B15D-45AEF2501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51"/>
          <a:stretch/>
        </p:blipFill>
        <p:spPr>
          <a:xfrm>
            <a:off x="1901276" y="-1"/>
            <a:ext cx="10290724" cy="6858000"/>
          </a:xfrm>
          <a:prstGeom prst="rect">
            <a:avLst/>
          </a:prstGeom>
          <a:solidFill>
            <a:schemeClr val="bg1"/>
          </a:solidFill>
        </p:spPr>
      </p:pic>
      <p:sp>
        <p:nvSpPr>
          <p:cNvPr id="15" name="Rectangle 14">
            <a:extLst>
              <a:ext uri="{FF2B5EF4-FFF2-40B4-BE49-F238E27FC236}">
                <a16:creationId xmlns:a16="http://schemas.microsoft.com/office/drawing/2014/main" id="{8D8EE6D0-9404-AA2A-6286-E87FD5BC59E0}"/>
              </a:ext>
            </a:extLst>
          </p:cNvPr>
          <p:cNvSpPr/>
          <p:nvPr/>
        </p:nvSpPr>
        <p:spPr>
          <a:xfrm>
            <a:off x="9303391" y="0"/>
            <a:ext cx="2888609" cy="6857999"/>
          </a:xfrm>
          <a:prstGeom prst="rect">
            <a:avLst/>
          </a:prstGeom>
          <a:gradFill>
            <a:gsLst>
              <a:gs pos="0">
                <a:schemeClr val="accent1">
                  <a:lumMod val="5000"/>
                  <a:lumOff val="95000"/>
                  <a:alpha val="0"/>
                </a:schemeClr>
              </a:gs>
              <a:gs pos="70000">
                <a:schemeClr val="tx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4" name="Graphic 13">
            <a:extLst>
              <a:ext uri="{FF2B5EF4-FFF2-40B4-BE49-F238E27FC236}">
                <a16:creationId xmlns:a16="http://schemas.microsoft.com/office/drawing/2014/main" id="{2F4F01F3-A8B1-9E4B-12A5-6A684B0EFA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729" y="0"/>
            <a:ext cx="7645400" cy="6858000"/>
          </a:xfrm>
          <a:prstGeom prst="rect">
            <a:avLst/>
          </a:prstGeom>
        </p:spPr>
      </p:pic>
      <p:pic>
        <p:nvPicPr>
          <p:cNvPr id="7" name="Graphic 6">
            <a:extLst>
              <a:ext uri="{FF2B5EF4-FFF2-40B4-BE49-F238E27FC236}">
                <a16:creationId xmlns:a16="http://schemas.microsoft.com/office/drawing/2014/main" id="{8502BC60-DD9F-45B1-0CA2-1EDC700D2C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98744" y="414945"/>
            <a:ext cx="1111749" cy="475252"/>
          </a:xfrm>
          <a:prstGeom prst="rect">
            <a:avLst/>
          </a:prstGeom>
        </p:spPr>
      </p:pic>
      <p:pic>
        <p:nvPicPr>
          <p:cNvPr id="12" name="Picture 11" descr="A picture containing colorfulness, circle, light&#10;&#10;Description automatically generated">
            <a:extLst>
              <a:ext uri="{FF2B5EF4-FFF2-40B4-BE49-F238E27FC236}">
                <a16:creationId xmlns:a16="http://schemas.microsoft.com/office/drawing/2014/main" id="{E281B57B-A058-1894-8320-8A57EF35C4EE}"/>
              </a:ext>
            </a:extLst>
          </p:cNvPr>
          <p:cNvPicPr>
            <a:picLocks noChangeAspect="1"/>
          </p:cNvPicPr>
          <p:nvPr/>
        </p:nvPicPr>
        <p:blipFill>
          <a:blip r:embed="rId8"/>
          <a:stretch>
            <a:fillRect/>
          </a:stretch>
        </p:blipFill>
        <p:spPr>
          <a:xfrm>
            <a:off x="4737023" y="1457575"/>
            <a:ext cx="3942850" cy="3942850"/>
          </a:xfrm>
          <a:prstGeom prst="rect">
            <a:avLst/>
          </a:prstGeom>
        </p:spPr>
      </p:pic>
      <p:sp>
        <p:nvSpPr>
          <p:cNvPr id="11" name="Title 15">
            <a:extLst>
              <a:ext uri="{FF2B5EF4-FFF2-40B4-BE49-F238E27FC236}">
                <a16:creationId xmlns:a16="http://schemas.microsoft.com/office/drawing/2014/main" id="{887E3DCC-4CF4-7917-63D4-0C5E75EA3383}"/>
              </a:ext>
            </a:extLst>
          </p:cNvPr>
          <p:cNvSpPr>
            <a:spLocks noGrp="1"/>
          </p:cNvSpPr>
          <p:nvPr>
            <p:ph type="title"/>
          </p:nvPr>
        </p:nvSpPr>
        <p:spPr>
          <a:xfrm>
            <a:off x="604802" y="3043029"/>
            <a:ext cx="5317639" cy="771939"/>
          </a:xfrm>
        </p:spPr>
        <p:txBody>
          <a:bodyPr lIns="0" tIns="0" rIns="0" bIns="0" anchor="t">
            <a:noAutofit/>
          </a:bodyPr>
          <a:lstStyle/>
          <a:p>
            <a:r>
              <a:rPr lang="en-US" sz="4000" i="1">
                <a:solidFill>
                  <a:schemeClr val="tx1"/>
                </a:solidFill>
                <a:latin typeface="Georgia" panose="02040502050405020303" pitchFamily="18" charset="0"/>
              </a:rPr>
              <a:t>Thank you</a:t>
            </a:r>
            <a:br>
              <a:rPr lang="en-US" sz="4000" i="1">
                <a:solidFill>
                  <a:schemeClr val="tx1"/>
                </a:solidFill>
                <a:latin typeface="Georgia" panose="02040502050405020303" pitchFamily="18" charset="0"/>
              </a:rPr>
            </a:br>
            <a:br>
              <a:rPr lang="en-US" sz="4000" i="1">
                <a:solidFill>
                  <a:schemeClr val="tx1"/>
                </a:solidFill>
                <a:latin typeface="Georgia" panose="02040502050405020303" pitchFamily="18" charset="0"/>
              </a:rPr>
            </a:br>
            <a:endParaRPr lang="en-US" sz="4000" i="1">
              <a:solidFill>
                <a:schemeClr val="tx1"/>
              </a:solidFill>
              <a:latin typeface="Georgia"/>
              <a:ea typeface="Noto Serif"/>
              <a:cs typeface="Noto Serif"/>
            </a:endParaRPr>
          </a:p>
        </p:txBody>
      </p:sp>
    </p:spTree>
    <p:extLst>
      <p:ext uri="{BB962C8B-B14F-4D97-AF65-F5344CB8AC3E}">
        <p14:creationId xmlns:p14="http://schemas.microsoft.com/office/powerpoint/2010/main" val="70870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226316-95D8-F3E3-B15D-45AEF25015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351"/>
          <a:stretch/>
        </p:blipFill>
        <p:spPr>
          <a:xfrm>
            <a:off x="1901276" y="-1"/>
            <a:ext cx="10290724" cy="6858000"/>
          </a:xfrm>
          <a:prstGeom prst="rect">
            <a:avLst/>
          </a:prstGeom>
          <a:solidFill>
            <a:schemeClr val="bg1"/>
          </a:solidFill>
        </p:spPr>
      </p:pic>
      <p:sp>
        <p:nvSpPr>
          <p:cNvPr id="15" name="Rectangle 14">
            <a:extLst>
              <a:ext uri="{FF2B5EF4-FFF2-40B4-BE49-F238E27FC236}">
                <a16:creationId xmlns:a16="http://schemas.microsoft.com/office/drawing/2014/main" id="{8D8EE6D0-9404-AA2A-6286-E87FD5BC59E0}"/>
              </a:ext>
            </a:extLst>
          </p:cNvPr>
          <p:cNvSpPr/>
          <p:nvPr/>
        </p:nvSpPr>
        <p:spPr>
          <a:xfrm>
            <a:off x="9303391" y="0"/>
            <a:ext cx="2888609" cy="6857999"/>
          </a:xfrm>
          <a:prstGeom prst="rect">
            <a:avLst/>
          </a:prstGeom>
          <a:gradFill>
            <a:gsLst>
              <a:gs pos="0">
                <a:schemeClr val="accent1">
                  <a:lumMod val="5000"/>
                  <a:lumOff val="95000"/>
                  <a:alpha val="0"/>
                </a:schemeClr>
              </a:gs>
              <a:gs pos="70000">
                <a:schemeClr val="tx1">
                  <a:alpha val="3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4" name="Graphic 13">
            <a:extLst>
              <a:ext uri="{FF2B5EF4-FFF2-40B4-BE49-F238E27FC236}">
                <a16:creationId xmlns:a16="http://schemas.microsoft.com/office/drawing/2014/main" id="{2F4F01F3-A8B1-9E4B-12A5-6A684B0EFA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729" y="0"/>
            <a:ext cx="7645400" cy="6858000"/>
          </a:xfrm>
          <a:prstGeom prst="rect">
            <a:avLst/>
          </a:prstGeom>
        </p:spPr>
      </p:pic>
      <p:pic>
        <p:nvPicPr>
          <p:cNvPr id="7" name="Graphic 6">
            <a:extLst>
              <a:ext uri="{FF2B5EF4-FFF2-40B4-BE49-F238E27FC236}">
                <a16:creationId xmlns:a16="http://schemas.microsoft.com/office/drawing/2014/main" id="{8502BC60-DD9F-45B1-0CA2-1EDC700D2C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98744" y="414945"/>
            <a:ext cx="1111749" cy="475252"/>
          </a:xfrm>
          <a:prstGeom prst="rect">
            <a:avLst/>
          </a:prstGeom>
        </p:spPr>
      </p:pic>
      <p:pic>
        <p:nvPicPr>
          <p:cNvPr id="12" name="Picture 11" descr="A picture containing colorfulness, circle, light&#10;&#10;Description automatically generated">
            <a:extLst>
              <a:ext uri="{FF2B5EF4-FFF2-40B4-BE49-F238E27FC236}">
                <a16:creationId xmlns:a16="http://schemas.microsoft.com/office/drawing/2014/main" id="{E281B57B-A058-1894-8320-8A57EF35C4EE}"/>
              </a:ext>
            </a:extLst>
          </p:cNvPr>
          <p:cNvPicPr>
            <a:picLocks noChangeAspect="1"/>
          </p:cNvPicPr>
          <p:nvPr/>
        </p:nvPicPr>
        <p:blipFill>
          <a:blip r:embed="rId8"/>
          <a:stretch>
            <a:fillRect/>
          </a:stretch>
        </p:blipFill>
        <p:spPr>
          <a:xfrm>
            <a:off x="4737023" y="1457575"/>
            <a:ext cx="3942850" cy="3942850"/>
          </a:xfrm>
          <a:prstGeom prst="rect">
            <a:avLst/>
          </a:prstGeom>
        </p:spPr>
      </p:pic>
      <p:sp>
        <p:nvSpPr>
          <p:cNvPr id="11" name="Title 15">
            <a:extLst>
              <a:ext uri="{FF2B5EF4-FFF2-40B4-BE49-F238E27FC236}">
                <a16:creationId xmlns:a16="http://schemas.microsoft.com/office/drawing/2014/main" id="{EEF596F0-3312-9180-F136-A1BC5DE4EC2C}"/>
              </a:ext>
            </a:extLst>
          </p:cNvPr>
          <p:cNvSpPr>
            <a:spLocks noGrp="1"/>
          </p:cNvSpPr>
          <p:nvPr>
            <p:ph type="title"/>
          </p:nvPr>
        </p:nvSpPr>
        <p:spPr>
          <a:xfrm>
            <a:off x="604802" y="3043029"/>
            <a:ext cx="5317639" cy="771939"/>
          </a:xfrm>
        </p:spPr>
        <p:txBody>
          <a:bodyPr lIns="0" tIns="0" rIns="0" bIns="0" anchor="t">
            <a:noAutofit/>
          </a:bodyPr>
          <a:lstStyle/>
          <a:p>
            <a:r>
              <a:rPr lang="en-US" sz="4000" i="1">
                <a:solidFill>
                  <a:schemeClr val="tx1"/>
                </a:solidFill>
              </a:rPr>
              <a:t>Appendix</a:t>
            </a:r>
            <a:br>
              <a:rPr lang="en-US" sz="4000" i="1">
                <a:solidFill>
                  <a:schemeClr val="tx1"/>
                </a:solidFill>
                <a:latin typeface="Georgia" panose="02040502050405020303" pitchFamily="18" charset="0"/>
              </a:rPr>
            </a:br>
            <a:br>
              <a:rPr lang="en-US" sz="4000" i="1">
                <a:solidFill>
                  <a:schemeClr val="tx1"/>
                </a:solidFill>
                <a:latin typeface="Georgia" panose="02040502050405020303" pitchFamily="18" charset="0"/>
              </a:rPr>
            </a:br>
            <a:endParaRPr lang="en-US" sz="4000" i="1">
              <a:solidFill>
                <a:schemeClr val="tx1"/>
              </a:solidFill>
              <a:latin typeface="Georgia"/>
              <a:ea typeface="Noto Serif"/>
              <a:cs typeface="Noto Serif"/>
            </a:endParaRPr>
          </a:p>
        </p:txBody>
      </p:sp>
    </p:spTree>
    <p:extLst>
      <p:ext uri="{BB962C8B-B14F-4D97-AF65-F5344CB8AC3E}">
        <p14:creationId xmlns:p14="http://schemas.microsoft.com/office/powerpoint/2010/main" val="298504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extBox 1">
            <a:extLst>
              <a:ext uri="{FF2B5EF4-FFF2-40B4-BE49-F238E27FC236}">
                <a16:creationId xmlns:a16="http://schemas.microsoft.com/office/drawing/2014/main" id="{5ACB335E-87A9-0F69-0A1F-A5129CAA3309}"/>
              </a:ext>
            </a:extLst>
          </p:cNvPr>
          <p:cNvSpPr txBox="1"/>
          <p:nvPr/>
        </p:nvSpPr>
        <p:spPr>
          <a:xfrm>
            <a:off x="589628" y="855797"/>
            <a:ext cx="519694"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Sam</a:t>
            </a:r>
            <a:endParaRPr lang="en-US" sz="1300" i="1">
              <a:solidFill>
                <a:srgbClr val="000000"/>
              </a:solidFill>
              <a:latin typeface="Georgia" panose="02040502050405020303" pitchFamily="18" charset="0"/>
            </a:endParaRPr>
          </a:p>
        </p:txBody>
      </p:sp>
      <p:sp>
        <p:nvSpPr>
          <p:cNvPr id="3" name="Title 3">
            <a:extLst>
              <a:ext uri="{FF2B5EF4-FFF2-40B4-BE49-F238E27FC236}">
                <a16:creationId xmlns:a16="http://schemas.microsoft.com/office/drawing/2014/main" id="{4F5424D8-B44E-A3A0-40F0-A7D75B9634E8}"/>
              </a:ext>
            </a:extLst>
          </p:cNvPr>
          <p:cNvSpPr txBox="1">
            <a:spLocks/>
          </p:cNvSpPr>
          <p:nvPr/>
        </p:nvSpPr>
        <p:spPr>
          <a:xfrm>
            <a:off x="589628" y="565600"/>
            <a:ext cx="6673894"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a:t>
            </a:r>
            <a:r>
              <a:rPr kumimoji="0" lang="en-US"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Communications Rules</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DA6F7AF-5AEE-8061-8FD6-EE0046CFCC1F}"/>
              </a:ext>
            </a:extLst>
          </p:cNvPr>
          <p:cNvSpPr txBox="1"/>
          <p:nvPr/>
        </p:nvSpPr>
        <p:spPr>
          <a:xfrm>
            <a:off x="649357" y="1426817"/>
            <a:ext cx="10963965" cy="283154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sng" strike="noStrike" kern="0" cap="none" spc="0" normalizeH="0" baseline="0" noProof="0">
                <a:ln>
                  <a:noFill/>
                </a:ln>
                <a:solidFill>
                  <a:srgbClr val="000000"/>
                </a:solidFill>
                <a:effectLst/>
                <a:uLnTx/>
                <a:uFillTx/>
              </a:rPr>
              <a:t>Background:</a:t>
            </a:r>
            <a:r>
              <a:rPr kumimoji="0" lang="en-US" sz="1800" b="0" i="0" u="none" strike="noStrike" kern="0" cap="none" spc="0" normalizeH="0" baseline="0" noProof="0">
                <a:ln>
                  <a:noFill/>
                </a:ln>
                <a:solidFill>
                  <a:srgbClr val="000000"/>
                </a:solidFill>
                <a:effectLst/>
                <a:uLnTx/>
                <a:uFillTx/>
              </a:rPr>
              <a:t> </a:t>
            </a:r>
            <a:r>
              <a:rPr kumimoji="0" lang="en-US" sz="1600" b="0" i="0" u="none" strike="noStrike" kern="0" cap="none" spc="0" normalizeH="0" baseline="0" noProof="0">
                <a:ln>
                  <a:noFill/>
                </a:ln>
                <a:solidFill>
                  <a:srgbClr val="000000"/>
                </a:solidFill>
                <a:effectLst/>
                <a:uLnTx/>
                <a:uFillTx/>
              </a:rPr>
              <a:t>Mixed information received from various IT team members about timelines/release assignments confuses our customers (P&amp;I and Delivery Operations).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sng" strike="noStrike" kern="0" cap="none" spc="0" normalizeH="0" baseline="0" noProof="0">
                <a:ln>
                  <a:noFill/>
                </a:ln>
                <a:solidFill>
                  <a:srgbClr val="000000"/>
                </a:solidFill>
                <a:effectLst/>
                <a:uLnTx/>
                <a:uFillTx/>
              </a:rPr>
              <a:t>Communication Rules</a:t>
            </a:r>
            <a:endParaRPr kumimoji="0" lang="en-US" sz="1600" b="0" i="1" u="sng" strike="noStrike" kern="0" cap="none" spc="0" normalizeH="0" baseline="0" noProof="0">
              <a:ln>
                <a:noFill/>
              </a:ln>
              <a:solidFill>
                <a:srgbClr val="000000"/>
              </a:solidFill>
              <a:effectLst/>
              <a:uLnTx/>
              <a:uFillTx/>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cs typeface="Arial" panose="020B0604020202020204" pitchFamily="34" charset="0"/>
              </a:rPr>
              <a:t>Any communication directed to customers about CT&amp;M Development workstream timelines, release assignment, etc. should only be made during the CT Program call, and made by Samantha, Caroline, or Geoff. (These three should always be aligned.)</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cs typeface="Arial" panose="020B0604020202020204" pitchFamily="34" charset="0"/>
              </a:rPr>
              <a:t>Our customers should be removed and no longer involved in discussions where timelines are likely to be discussed. (For example, the Release Planning call.) The Product Owner team will represent the needs of the customer on all internal calls.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solidFill>
                  <a:srgbClr val="000000"/>
                </a:solidFill>
                <a:effectLst/>
                <a:uLnTx/>
                <a:uFillTx/>
                <a:cs typeface="Arial" panose="020B0604020202020204" pitchFamily="34" charset="0"/>
              </a:rPr>
              <a:t>If a customer asks a question about a timeline/release plan, please decline to answer and indicate that you will notify Samantha or Harpreet of their question.</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3634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FCA8D-1D0D-D9C7-CA47-A018F3A45733}"/>
              </a:ext>
            </a:extLst>
          </p:cNvPr>
          <p:cNvSpPr>
            <a:spLocks noGrp="1"/>
          </p:cNvSpPr>
          <p:nvPr>
            <p:ph type="title"/>
          </p:nvPr>
        </p:nvSpPr>
        <p:spPr>
          <a:xfrm>
            <a:off x="404570" y="571499"/>
            <a:ext cx="7302515" cy="489685"/>
          </a:xfrm>
        </p:spPr>
        <p:txBody>
          <a:bodyPr>
            <a:normAutofit fontScale="90000"/>
          </a:bodyPr>
          <a:lstStyle/>
          <a:p>
            <a:r>
              <a:rPr lang="en-IN" b="1"/>
              <a:t>Performance Testing Benchmarks</a:t>
            </a:r>
            <a:endParaRPr lang="en-GB" b="1"/>
          </a:p>
        </p:txBody>
      </p:sp>
      <p:graphicFrame>
        <p:nvGraphicFramePr>
          <p:cNvPr id="16" name="Table 15">
            <a:extLst>
              <a:ext uri="{FF2B5EF4-FFF2-40B4-BE49-F238E27FC236}">
                <a16:creationId xmlns:a16="http://schemas.microsoft.com/office/drawing/2014/main" id="{5295F5E7-67B2-2796-BA49-D580019046FB}"/>
              </a:ext>
            </a:extLst>
          </p:cNvPr>
          <p:cNvGraphicFramePr>
            <a:graphicFrameLocks noGrp="1"/>
          </p:cNvGraphicFramePr>
          <p:nvPr>
            <p:extLst>
              <p:ext uri="{D42A27DB-BD31-4B8C-83A1-F6EECF244321}">
                <p14:modId xmlns:p14="http://schemas.microsoft.com/office/powerpoint/2010/main" val="3068014599"/>
              </p:ext>
            </p:extLst>
          </p:nvPr>
        </p:nvGraphicFramePr>
        <p:xfrm>
          <a:off x="370114" y="1360713"/>
          <a:ext cx="11223173" cy="4925792"/>
        </p:xfrm>
        <a:graphic>
          <a:graphicData uri="http://schemas.openxmlformats.org/drawingml/2006/table">
            <a:tbl>
              <a:tblPr/>
              <a:tblGrid>
                <a:gridCol w="466455">
                  <a:extLst>
                    <a:ext uri="{9D8B030D-6E8A-4147-A177-3AD203B41FA5}">
                      <a16:colId xmlns:a16="http://schemas.microsoft.com/office/drawing/2014/main" val="2220454451"/>
                    </a:ext>
                  </a:extLst>
                </a:gridCol>
                <a:gridCol w="4105545">
                  <a:extLst>
                    <a:ext uri="{9D8B030D-6E8A-4147-A177-3AD203B41FA5}">
                      <a16:colId xmlns:a16="http://schemas.microsoft.com/office/drawing/2014/main" val="4023397835"/>
                    </a:ext>
                  </a:extLst>
                </a:gridCol>
                <a:gridCol w="6651173">
                  <a:extLst>
                    <a:ext uri="{9D8B030D-6E8A-4147-A177-3AD203B41FA5}">
                      <a16:colId xmlns:a16="http://schemas.microsoft.com/office/drawing/2014/main" val="3624287095"/>
                    </a:ext>
                  </a:extLst>
                </a:gridCol>
              </a:tblGrid>
              <a:tr h="258583">
                <a:tc>
                  <a:txBody>
                    <a:bodyPr/>
                    <a:lstStyle/>
                    <a:p>
                      <a:pPr algn="ctr" fontAlgn="ctr"/>
                      <a:r>
                        <a:rPr lang="en-GB" sz="1400" b="1" i="0" u="none" strike="noStrike">
                          <a:solidFill>
                            <a:srgbClr val="FFFFFF"/>
                          </a:solidFill>
                          <a:effectLst/>
                          <a:latin typeface="Calibri" panose="020F0502020204030204" pitchFamily="34" charset="0"/>
                        </a:rPr>
                        <a:t>#</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ctr"/>
                      <a:r>
                        <a:rPr lang="en-GB" sz="1400" b="1" i="0" u="none" strike="noStrike">
                          <a:solidFill>
                            <a:srgbClr val="FFFFFF"/>
                          </a:solidFill>
                          <a:effectLst/>
                          <a:latin typeface="Calibri" panose="020F0502020204030204" pitchFamily="34" charset="0"/>
                        </a:rPr>
                        <a:t> Performance Parameters</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l" fontAlgn="ctr"/>
                      <a:r>
                        <a:rPr lang="en-GB" sz="1400" b="1" i="0" u="none" strike="noStrike">
                          <a:solidFill>
                            <a:srgbClr val="FFFFFF"/>
                          </a:solidFill>
                          <a:effectLst/>
                          <a:latin typeface="Calibri" panose="020F0502020204030204" pitchFamily="34" charset="0"/>
                        </a:rPr>
                        <a:t> Benchmark</a:t>
                      </a:r>
                    </a:p>
                  </a:txBody>
                  <a:tcPr marL="6350" marR="6350" marT="635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041453573"/>
                  </a:ext>
                </a:extLst>
              </a:tr>
              <a:tr h="258583">
                <a:tc>
                  <a:txBody>
                    <a:bodyPr/>
                    <a:lstStyle/>
                    <a:p>
                      <a:pPr algn="ctr" fontAlgn="ctr"/>
                      <a:r>
                        <a:rPr lang="en-GB" sz="14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GET API response with cache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2 second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1841557"/>
                  </a:ext>
                </a:extLst>
              </a:tr>
              <a:tr h="258583">
                <a:tc>
                  <a:txBody>
                    <a:bodyPr/>
                    <a:lstStyle/>
                    <a:p>
                      <a:pPr algn="ctr" fontAlgn="ctr"/>
                      <a:r>
                        <a:rPr lang="en-GB" sz="1400" b="0" i="0" u="none" strike="noStrike">
                          <a:solidFill>
                            <a:srgbClr val="000000"/>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GET API response without cache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3 second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360865"/>
                  </a:ext>
                </a:extLst>
              </a:tr>
              <a:tr h="258583">
                <a:tc>
                  <a:txBody>
                    <a:bodyPr/>
                    <a:lstStyle/>
                    <a:p>
                      <a:pPr algn="ctr" fontAlgn="ctr"/>
                      <a:r>
                        <a:rPr lang="en-GB" sz="14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POST API response without cache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4 second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85906570"/>
                  </a:ext>
                </a:extLst>
              </a:tr>
              <a:tr h="517165">
                <a:tc>
                  <a:txBody>
                    <a:bodyPr/>
                    <a:lstStyle/>
                    <a:p>
                      <a:pPr algn="ctr" fontAlgn="ctr"/>
                      <a:r>
                        <a:rPr lang="en-GB" sz="1400" b="0" i="0" u="none" strike="noStrike">
                          <a:solidFill>
                            <a:srgbClr val="000000"/>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Maximum response time for any API if it is returning huge data or any third-party communication is involved.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5 second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641555"/>
                  </a:ext>
                </a:extLst>
              </a:tr>
              <a:tr h="258583">
                <a:tc>
                  <a:txBody>
                    <a:bodyPr/>
                    <a:lstStyle/>
                    <a:p>
                      <a:pPr algn="ctr" fontAlgn="ctr"/>
                      <a:r>
                        <a:rPr lang="en-GB" sz="1400" b="0" i="0" u="none" strike="noStrike">
                          <a:solidFill>
                            <a:srgbClr val="000000"/>
                          </a:solidFill>
                          <a:effectLst/>
                          <a:latin typeface="Calibri" panose="020F0502020204030204" pitchFamily="34" charset="0"/>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No of concurrent user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100 active users across application at a given time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3962833"/>
                  </a:ext>
                </a:extLst>
              </a:tr>
              <a:tr h="258583">
                <a:tc>
                  <a:txBody>
                    <a:bodyPr/>
                    <a:lstStyle/>
                    <a:p>
                      <a:pPr algn="ctr" fontAlgn="ctr"/>
                      <a:r>
                        <a:rPr lang="en-GB" sz="1400" b="0" i="0" u="none" strike="noStrike">
                          <a:solidFill>
                            <a:srgbClr val="000000"/>
                          </a:solidFill>
                          <a:effectLst/>
                          <a:latin typeface="Calibri" panose="020F050202020403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Ramp up time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15 sec for 25 user,30 sec for 50 user,45 sec for 75 user, 60 sec for 100 user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5074025"/>
                  </a:ext>
                </a:extLst>
              </a:tr>
              <a:tr h="258583">
                <a:tc>
                  <a:txBody>
                    <a:bodyPr/>
                    <a:lstStyle/>
                    <a:p>
                      <a:pPr algn="ctr" fontAlgn="ctr"/>
                      <a:r>
                        <a:rPr lang="en-GB" sz="1400" b="0" i="0" u="none" strike="noStrike">
                          <a:solidFill>
                            <a:srgbClr val="000000"/>
                          </a:solidFill>
                          <a:effectLst/>
                          <a:latin typeface="Calibri" panose="020F050202020403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Response time in peak load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Ranging from 5 sec to max 25 sec depending on scenario.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70570685"/>
                  </a:ext>
                </a:extLst>
              </a:tr>
              <a:tr h="258583">
                <a:tc>
                  <a:txBody>
                    <a:bodyPr/>
                    <a:lstStyle/>
                    <a:p>
                      <a:pPr algn="ctr" fontAlgn="ctr"/>
                      <a:r>
                        <a:rPr lang="en-GB" sz="1400" b="0" i="0" u="none" strike="noStrike">
                          <a:solidFill>
                            <a:srgbClr val="000000"/>
                          </a:solidFill>
                          <a:effectLst/>
                          <a:latin typeface="Calibri" panose="020F0502020204030204" pitchFamily="34" charset="0"/>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Average 90% response time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It should be slightly greater than average response time.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95745181"/>
                  </a:ext>
                </a:extLst>
              </a:tr>
              <a:tr h="258583">
                <a:tc>
                  <a:txBody>
                    <a:bodyPr/>
                    <a:lstStyle/>
                    <a:p>
                      <a:pPr algn="ctr" fontAlgn="ctr"/>
                      <a:r>
                        <a:rPr lang="en-GB" sz="1400" b="0" i="0" u="none" strike="noStrike">
                          <a:solidFill>
                            <a:srgbClr val="000000"/>
                          </a:solidFill>
                          <a:effectLst/>
                          <a:latin typeface="Calibri" panose="020F050202020403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Browser average render time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1-2 second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2727844"/>
                  </a:ext>
                </a:extLst>
              </a:tr>
              <a:tr h="258583">
                <a:tc>
                  <a:txBody>
                    <a:bodyPr/>
                    <a:lstStyle/>
                    <a:p>
                      <a:pPr algn="ctr" fontAlgn="ctr"/>
                      <a:r>
                        <a:rPr lang="en-GB" sz="1400" b="0" i="0" u="none" strike="noStrike">
                          <a:solidFill>
                            <a:srgbClr val="000000"/>
                          </a:solidFill>
                          <a:effectLst/>
                          <a:latin typeface="Calibri" panose="020F0502020204030204" pitchFamily="34"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Average Hit Per second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30-40  hits per second for 100 user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757338"/>
                  </a:ext>
                </a:extLst>
              </a:tr>
              <a:tr h="258583">
                <a:tc>
                  <a:txBody>
                    <a:bodyPr/>
                    <a:lstStyle/>
                    <a:p>
                      <a:pPr algn="ctr" fontAlgn="ctr"/>
                      <a:r>
                        <a:rPr lang="en-GB" sz="1400" b="0" i="0" u="none" strike="noStrike">
                          <a:solidFill>
                            <a:srgbClr val="000000"/>
                          </a:solidFill>
                          <a:effectLst/>
                          <a:latin typeface="Calibri" panose="020F0502020204030204" pitchFamily="34" charset="0"/>
                        </a:rPr>
                        <a:t>11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Median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70% of the transactions took less time than average response time.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04155350"/>
                  </a:ext>
                </a:extLst>
              </a:tr>
              <a:tr h="258583">
                <a:tc>
                  <a:txBody>
                    <a:bodyPr/>
                    <a:lstStyle/>
                    <a:p>
                      <a:pPr algn="ctr" fontAlgn="ctr"/>
                      <a:r>
                        <a:rPr lang="en-GB" sz="1400" b="0" i="0" u="none" strike="noStrike">
                          <a:solidFill>
                            <a:srgbClr val="000000"/>
                          </a:solidFill>
                          <a:effectLst/>
                          <a:latin typeface="Calibri" panose="020F0502020204030204" pitchFamily="34" charset="0"/>
                        </a:rPr>
                        <a:t>12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UI and API response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Should not give timeout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0011779"/>
                  </a:ext>
                </a:extLst>
              </a:tr>
              <a:tr h="258583">
                <a:tc>
                  <a:txBody>
                    <a:bodyPr/>
                    <a:lstStyle/>
                    <a:p>
                      <a:pPr algn="ctr" fontAlgn="ctr"/>
                      <a:r>
                        <a:rPr lang="en-GB" sz="1400" b="0" i="0" u="none" strike="noStrike">
                          <a:solidFill>
                            <a:srgbClr val="000000"/>
                          </a:solidFill>
                          <a:effectLst/>
                          <a:latin typeface="Calibri" panose="020F0502020204030204" pitchFamily="34" charset="0"/>
                        </a:rPr>
                        <a:t>13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Endurance Testing Period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sv-SE" sz="1400" b="0" i="0" u="none" strike="noStrike">
                          <a:solidFill>
                            <a:srgbClr val="000000"/>
                          </a:solidFill>
                          <a:effectLst/>
                          <a:latin typeface="Calibri" panose="020F0502020204030204" pitchFamily="34" charset="0"/>
                        </a:rPr>
                        <a:t> 15 mins, 30 mins, 60 mins, 120 mins, 180 mins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1133531"/>
                  </a:ext>
                </a:extLst>
              </a:tr>
              <a:tr h="529882">
                <a:tc>
                  <a:txBody>
                    <a:bodyPr/>
                    <a:lstStyle/>
                    <a:p>
                      <a:pPr algn="ctr" fontAlgn="ctr"/>
                      <a:r>
                        <a:rPr lang="en-GB" sz="1400" b="0" i="0" u="none" strike="noStrike">
                          <a:solidFill>
                            <a:srgbClr val="000000"/>
                          </a:solidFill>
                          <a:effectLst/>
                          <a:latin typeface="Calibri" panose="020F050202020403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Volume testing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Test with 100 users for resume and job transactions where CRUD operations are required in database. Business needs to confirm if  they need more areas in volume testing.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84395151"/>
                  </a:ext>
                </a:extLst>
              </a:tr>
              <a:tr h="258583">
                <a:tc>
                  <a:txBody>
                    <a:bodyPr/>
                    <a:lstStyle/>
                    <a:p>
                      <a:pPr algn="ctr" fontAlgn="ctr"/>
                      <a:r>
                        <a:rPr lang="en-GB" sz="1400" b="0" i="0" u="none" strike="noStrike">
                          <a:solidFill>
                            <a:srgbClr val="000000"/>
                          </a:solidFill>
                          <a:effectLst/>
                          <a:latin typeface="Calibri" panose="020F0502020204030204" pitchFamily="34" charset="0"/>
                        </a:rPr>
                        <a:t>15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Error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It should not greater than 1-2% of total transactions.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62354050"/>
                  </a:ext>
                </a:extLst>
              </a:tr>
              <a:tr h="258583">
                <a:tc>
                  <a:txBody>
                    <a:bodyPr/>
                    <a:lstStyle/>
                    <a:p>
                      <a:pPr algn="ctr" fontAlgn="ctr"/>
                      <a:r>
                        <a:rPr lang="en-GB" sz="1400" b="0" i="0" u="none" strike="noStrike">
                          <a:solidFill>
                            <a:srgbClr val="000000"/>
                          </a:solidFill>
                          <a:effectLst/>
                          <a:latin typeface="Calibri" panose="020F0502020204030204" pitchFamily="34" charset="0"/>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GB" sz="1400" b="0" i="0" u="none" strike="noStrike">
                          <a:solidFill>
                            <a:srgbClr val="000000"/>
                          </a:solidFill>
                          <a:effectLst/>
                          <a:latin typeface="Calibri" panose="020F0502020204030204" pitchFamily="34" charset="0"/>
                        </a:rPr>
                        <a:t> Server Monitoring</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400" b="0" i="0" u="none" strike="noStrike">
                          <a:solidFill>
                            <a:srgbClr val="000000"/>
                          </a:solidFill>
                          <a:effectLst/>
                          <a:latin typeface="Calibri" panose="020F0502020204030204" pitchFamily="34" charset="0"/>
                        </a:rPr>
                        <a:t> AppInsights, Database, CPU, Memory and Disk monitoring with APM tool on server.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40393712"/>
                  </a:ext>
                </a:extLst>
              </a:tr>
            </a:tbl>
          </a:graphicData>
        </a:graphic>
      </p:graphicFrame>
    </p:spTree>
    <p:extLst>
      <p:ext uri="{BB962C8B-B14F-4D97-AF65-F5344CB8AC3E}">
        <p14:creationId xmlns:p14="http://schemas.microsoft.com/office/powerpoint/2010/main" val="79092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Frame">
            <a:extLst>
              <a:ext uri="{FF2B5EF4-FFF2-40B4-BE49-F238E27FC236}">
                <a16:creationId xmlns:a16="http://schemas.microsoft.com/office/drawing/2014/main" id="{5EDDEFCE-7040-72BF-3C83-63DF4F232627}"/>
              </a:ext>
            </a:extLst>
          </p:cNvPr>
          <p:cNvSpPr>
            <a:spLocks noGrp="1"/>
          </p:cNvSpPr>
          <p:nvPr/>
        </p:nvSpPr>
        <p:spPr>
          <a:xfrm>
            <a:off x="238125" y="840832"/>
            <a:ext cx="5095875" cy="3571875"/>
          </a:xfrm>
          <a:prstGeom prst="rect">
            <a:avLst/>
          </a:prstGeom>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688" b="0" i="0" u="none" strike="noStrike" kern="0" cap="none" spc="0" normalizeH="0" baseline="0" noProof="0">
              <a:ln>
                <a:noFill/>
              </a:ln>
              <a:solidFill>
                <a:srgbClr val="000000"/>
              </a:solidFill>
              <a:effectLst/>
              <a:uLnTx/>
              <a:uFillTx/>
            </a:endParaRPr>
          </a:p>
        </p:txBody>
      </p:sp>
      <p:sp>
        <p:nvSpPr>
          <p:cNvPr id="3" name="Title 3">
            <a:extLst>
              <a:ext uri="{FF2B5EF4-FFF2-40B4-BE49-F238E27FC236}">
                <a16:creationId xmlns:a16="http://schemas.microsoft.com/office/drawing/2014/main" id="{E5FCC158-198C-A7FC-EC08-13E8C8090162}"/>
              </a:ext>
            </a:extLst>
          </p:cNvPr>
          <p:cNvSpPr txBox="1">
            <a:spLocks/>
          </p:cNvSpPr>
          <p:nvPr/>
        </p:nvSpPr>
        <p:spPr>
          <a:xfrm>
            <a:off x="589627" y="5656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RAG Status Definition</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208557C7-8FCF-B856-DD1A-16392AC9BCFD}"/>
              </a:ext>
            </a:extLst>
          </p:cNvPr>
          <p:cNvSpPr/>
          <p:nvPr/>
        </p:nvSpPr>
        <p:spPr>
          <a:xfrm>
            <a:off x="139358" y="1072250"/>
            <a:ext cx="10323028" cy="5466596"/>
          </a:xfrm>
          <a:prstGeom prst="rect">
            <a:avLst/>
          </a:prstGeom>
          <a:noFill/>
          <a:ln w="12700" cap="flat" cmpd="sng" algn="ctr">
            <a:solidFill>
              <a:srgbClr val="E5E5E8">
                <a:lumMod val="6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da-DK" sz="1800" b="0" i="0" u="none" strike="noStrike" kern="0" cap="none" spc="0" normalizeH="0" baseline="0" noProof="0">
              <a:ln>
                <a:noFill/>
              </a:ln>
              <a:solidFill>
                <a:srgbClr val="FFFFFF"/>
              </a:solidFill>
              <a:effectLst/>
              <a:uLnTx/>
              <a:uFillTx/>
            </a:endParaRPr>
          </a:p>
        </p:txBody>
      </p:sp>
      <p:sp>
        <p:nvSpPr>
          <p:cNvPr id="5" name="Rectangle 4">
            <a:extLst>
              <a:ext uri="{FF2B5EF4-FFF2-40B4-BE49-F238E27FC236}">
                <a16:creationId xmlns:a16="http://schemas.microsoft.com/office/drawing/2014/main" id="{6B03CCC4-2416-1A4E-4AF2-6385F4A36A32}"/>
              </a:ext>
            </a:extLst>
          </p:cNvPr>
          <p:cNvSpPr/>
          <p:nvPr/>
        </p:nvSpPr>
        <p:spPr>
          <a:xfrm>
            <a:off x="250619" y="1891628"/>
            <a:ext cx="1694408" cy="341230"/>
          </a:xfrm>
          <a:prstGeom prst="rect">
            <a:avLst/>
          </a:prstGeom>
          <a:solidFill>
            <a:srgbClr val="E5E5E8">
              <a:lumMod val="8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a:ln>
                  <a:noFill/>
                </a:ln>
                <a:solidFill>
                  <a:srgbClr val="000000"/>
                </a:solidFill>
                <a:effectLst/>
                <a:uLnTx/>
                <a:uFillTx/>
              </a:rPr>
              <a:t>Grey</a:t>
            </a:r>
          </a:p>
        </p:txBody>
      </p:sp>
      <p:sp>
        <p:nvSpPr>
          <p:cNvPr id="6" name="Rectangle 5">
            <a:extLst>
              <a:ext uri="{FF2B5EF4-FFF2-40B4-BE49-F238E27FC236}">
                <a16:creationId xmlns:a16="http://schemas.microsoft.com/office/drawing/2014/main" id="{A271F988-FBF9-2E60-7289-38650FC940B8}"/>
              </a:ext>
            </a:extLst>
          </p:cNvPr>
          <p:cNvSpPr/>
          <p:nvPr/>
        </p:nvSpPr>
        <p:spPr>
          <a:xfrm>
            <a:off x="259011" y="2368677"/>
            <a:ext cx="1694407" cy="341230"/>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a:ln>
                  <a:noFill/>
                </a:ln>
                <a:solidFill>
                  <a:srgbClr val="FFFFFF"/>
                </a:solidFill>
                <a:effectLst/>
                <a:uLnTx/>
                <a:uFillTx/>
              </a:rPr>
              <a:t>Green</a:t>
            </a:r>
          </a:p>
        </p:txBody>
      </p:sp>
      <p:sp>
        <p:nvSpPr>
          <p:cNvPr id="8" name="Rectangle 7">
            <a:extLst>
              <a:ext uri="{FF2B5EF4-FFF2-40B4-BE49-F238E27FC236}">
                <a16:creationId xmlns:a16="http://schemas.microsoft.com/office/drawing/2014/main" id="{54683502-DFE5-25F4-12CD-066D91128FFE}"/>
              </a:ext>
            </a:extLst>
          </p:cNvPr>
          <p:cNvSpPr/>
          <p:nvPr/>
        </p:nvSpPr>
        <p:spPr>
          <a:xfrm>
            <a:off x="259013" y="2925072"/>
            <a:ext cx="1694406" cy="341230"/>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a:ln>
                  <a:noFill/>
                </a:ln>
                <a:solidFill>
                  <a:srgbClr val="FFFFFF"/>
                </a:solidFill>
                <a:effectLst/>
                <a:uLnTx/>
                <a:uFillTx/>
              </a:rPr>
              <a:t>Amber</a:t>
            </a:r>
          </a:p>
        </p:txBody>
      </p:sp>
      <p:sp>
        <p:nvSpPr>
          <p:cNvPr id="9" name="Rectangle 8">
            <a:extLst>
              <a:ext uri="{FF2B5EF4-FFF2-40B4-BE49-F238E27FC236}">
                <a16:creationId xmlns:a16="http://schemas.microsoft.com/office/drawing/2014/main" id="{6D9C22A5-940B-AA88-8368-F7089E755111}"/>
              </a:ext>
            </a:extLst>
          </p:cNvPr>
          <p:cNvSpPr/>
          <p:nvPr/>
        </p:nvSpPr>
        <p:spPr>
          <a:xfrm>
            <a:off x="250620" y="3547576"/>
            <a:ext cx="1702800" cy="341230"/>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a:ln>
                  <a:noFill/>
                </a:ln>
                <a:solidFill>
                  <a:srgbClr val="FFFFFF"/>
                </a:solidFill>
                <a:effectLst/>
                <a:uLnTx/>
                <a:uFillTx/>
              </a:rPr>
              <a:t>Red</a:t>
            </a:r>
          </a:p>
        </p:txBody>
      </p:sp>
      <p:sp>
        <p:nvSpPr>
          <p:cNvPr id="10" name="Rectangle 9">
            <a:extLst>
              <a:ext uri="{FF2B5EF4-FFF2-40B4-BE49-F238E27FC236}">
                <a16:creationId xmlns:a16="http://schemas.microsoft.com/office/drawing/2014/main" id="{1CAA1FA7-19FB-6EA1-E12C-BA5BEE901A58}"/>
              </a:ext>
            </a:extLst>
          </p:cNvPr>
          <p:cNvSpPr/>
          <p:nvPr/>
        </p:nvSpPr>
        <p:spPr>
          <a:xfrm>
            <a:off x="250619" y="4750788"/>
            <a:ext cx="1702802" cy="549040"/>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a:ln>
                  <a:noFill/>
                </a:ln>
                <a:solidFill>
                  <a:srgbClr val="FFFFFF"/>
                </a:solidFill>
                <a:effectLst/>
                <a:uLnTx/>
                <a:uFillTx/>
              </a:rPr>
              <a:t>Green</a:t>
            </a:r>
          </a:p>
        </p:txBody>
      </p:sp>
      <p:sp>
        <p:nvSpPr>
          <p:cNvPr id="11" name="Rectangle 10">
            <a:extLst>
              <a:ext uri="{FF2B5EF4-FFF2-40B4-BE49-F238E27FC236}">
                <a16:creationId xmlns:a16="http://schemas.microsoft.com/office/drawing/2014/main" id="{FFDAEA7E-8494-4251-3E87-CF4EA5E9F860}"/>
              </a:ext>
            </a:extLst>
          </p:cNvPr>
          <p:cNvSpPr/>
          <p:nvPr/>
        </p:nvSpPr>
        <p:spPr>
          <a:xfrm>
            <a:off x="250618" y="5299829"/>
            <a:ext cx="1702803" cy="564230"/>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a:ln>
                  <a:noFill/>
                </a:ln>
                <a:solidFill>
                  <a:srgbClr val="FFFFFF"/>
                </a:solidFill>
                <a:effectLst/>
                <a:uLnTx/>
                <a:uFillTx/>
              </a:rPr>
              <a:t>Amber</a:t>
            </a:r>
          </a:p>
        </p:txBody>
      </p:sp>
      <p:sp>
        <p:nvSpPr>
          <p:cNvPr id="12" name="Rectangle 11">
            <a:extLst>
              <a:ext uri="{FF2B5EF4-FFF2-40B4-BE49-F238E27FC236}">
                <a16:creationId xmlns:a16="http://schemas.microsoft.com/office/drawing/2014/main" id="{5CD45D82-C76B-6AE5-AD5B-0493EDAD9D5A}"/>
              </a:ext>
            </a:extLst>
          </p:cNvPr>
          <p:cNvSpPr/>
          <p:nvPr/>
        </p:nvSpPr>
        <p:spPr>
          <a:xfrm>
            <a:off x="250618" y="5857039"/>
            <a:ext cx="1702803" cy="554705"/>
          </a:xfrm>
          <a:prstGeom prst="rect">
            <a:avLst/>
          </a:prstGeom>
          <a:solidFill>
            <a:srgbClr val="FF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800" b="0" i="0" u="none" strike="noStrike" kern="0" cap="none" spc="0" normalizeH="0" baseline="0" noProof="0">
                <a:ln>
                  <a:noFill/>
                </a:ln>
                <a:solidFill>
                  <a:srgbClr val="FFFFFF"/>
                </a:solidFill>
                <a:effectLst/>
                <a:uLnTx/>
                <a:uFillTx/>
              </a:rPr>
              <a:t>Red</a:t>
            </a:r>
          </a:p>
        </p:txBody>
      </p:sp>
      <p:sp>
        <p:nvSpPr>
          <p:cNvPr id="13" name="Rectangle 12">
            <a:extLst>
              <a:ext uri="{FF2B5EF4-FFF2-40B4-BE49-F238E27FC236}">
                <a16:creationId xmlns:a16="http://schemas.microsoft.com/office/drawing/2014/main" id="{4F1E9593-369C-183F-2D69-E0798D602EC7}"/>
              </a:ext>
            </a:extLst>
          </p:cNvPr>
          <p:cNvSpPr/>
          <p:nvPr/>
        </p:nvSpPr>
        <p:spPr>
          <a:xfrm>
            <a:off x="250617" y="4138239"/>
            <a:ext cx="1702803" cy="553713"/>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600" b="0" i="0" u="none" strike="noStrike" kern="0" cap="none" spc="0" normalizeH="0" baseline="0" noProof="0">
                <a:ln>
                  <a:noFill/>
                </a:ln>
                <a:solidFill>
                  <a:srgbClr val="000000"/>
                </a:solidFill>
                <a:effectLst/>
                <a:uLnTx/>
                <a:uFillTx/>
              </a:rPr>
              <a:t>Overall Topic Workstream RAG Status</a:t>
            </a:r>
          </a:p>
        </p:txBody>
      </p:sp>
      <p:sp>
        <p:nvSpPr>
          <p:cNvPr id="14" name="Rectangle 13">
            <a:extLst>
              <a:ext uri="{FF2B5EF4-FFF2-40B4-BE49-F238E27FC236}">
                <a16:creationId xmlns:a16="http://schemas.microsoft.com/office/drawing/2014/main" id="{30B10499-D14E-5AF5-6346-7960DFA75E92}"/>
              </a:ext>
            </a:extLst>
          </p:cNvPr>
          <p:cNvSpPr/>
          <p:nvPr/>
        </p:nvSpPr>
        <p:spPr>
          <a:xfrm>
            <a:off x="250620" y="1228803"/>
            <a:ext cx="1694406" cy="553713"/>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600" b="1" i="0" u="none" strike="noStrike" kern="0" cap="none" spc="0" normalizeH="0" baseline="0" noProof="0">
                <a:ln>
                  <a:noFill/>
                </a:ln>
                <a:solidFill>
                  <a:srgbClr val="000000"/>
                </a:solidFill>
                <a:effectLst/>
                <a:uLnTx/>
                <a:uFillTx/>
              </a:rPr>
              <a:t>Topic Workstream</a:t>
            </a:r>
            <a:r>
              <a:rPr kumimoji="0" lang="da-DK" sz="1600" b="0" i="0" u="none" strike="noStrike" kern="0" cap="none" spc="0" normalizeH="0" baseline="0" noProof="0">
                <a:ln>
                  <a:noFill/>
                </a:ln>
                <a:solidFill>
                  <a:srgbClr val="000000"/>
                </a:solidFill>
                <a:effectLst/>
                <a:uLnTx/>
                <a:uFillTx/>
              </a:rPr>
              <a:t> RAG Status Indicator</a:t>
            </a:r>
          </a:p>
        </p:txBody>
      </p:sp>
      <p:sp>
        <p:nvSpPr>
          <p:cNvPr id="15" name="Rectangle 14">
            <a:extLst>
              <a:ext uri="{FF2B5EF4-FFF2-40B4-BE49-F238E27FC236}">
                <a16:creationId xmlns:a16="http://schemas.microsoft.com/office/drawing/2014/main" id="{8B8D340F-D5FC-6A61-2F57-F9754B3B1738}"/>
              </a:ext>
            </a:extLst>
          </p:cNvPr>
          <p:cNvSpPr/>
          <p:nvPr/>
        </p:nvSpPr>
        <p:spPr>
          <a:xfrm>
            <a:off x="2014792" y="1228803"/>
            <a:ext cx="2079531" cy="553713"/>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600" b="0" i="0" u="none" strike="noStrike" kern="0" cap="none" spc="0" normalizeH="0" baseline="0" noProof="0">
                <a:ln>
                  <a:noFill/>
                </a:ln>
                <a:solidFill>
                  <a:srgbClr val="000000"/>
                </a:solidFill>
                <a:effectLst/>
                <a:uLnTx/>
                <a:uFillTx/>
              </a:rPr>
              <a:t>KPI : Schedule</a:t>
            </a:r>
          </a:p>
        </p:txBody>
      </p:sp>
      <p:sp>
        <p:nvSpPr>
          <p:cNvPr id="16" name="Rectangle 15">
            <a:extLst>
              <a:ext uri="{FF2B5EF4-FFF2-40B4-BE49-F238E27FC236}">
                <a16:creationId xmlns:a16="http://schemas.microsoft.com/office/drawing/2014/main" id="{3B8C1AD7-ABEB-CE93-C183-64D2DBE2BDAE}"/>
              </a:ext>
            </a:extLst>
          </p:cNvPr>
          <p:cNvSpPr/>
          <p:nvPr/>
        </p:nvSpPr>
        <p:spPr>
          <a:xfrm>
            <a:off x="4097314" y="1228803"/>
            <a:ext cx="2076540" cy="553713"/>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600" b="0" i="0" u="none" strike="noStrike" kern="0" cap="none" spc="0" normalizeH="0" baseline="0" noProof="0">
                <a:ln>
                  <a:noFill/>
                </a:ln>
                <a:solidFill>
                  <a:srgbClr val="000000"/>
                </a:solidFill>
                <a:effectLst/>
                <a:uLnTx/>
                <a:uFillTx/>
              </a:rPr>
              <a:t>KPI : Budget/Resource</a:t>
            </a:r>
          </a:p>
        </p:txBody>
      </p:sp>
      <p:sp>
        <p:nvSpPr>
          <p:cNvPr id="17" name="Rectangle 16">
            <a:extLst>
              <a:ext uri="{FF2B5EF4-FFF2-40B4-BE49-F238E27FC236}">
                <a16:creationId xmlns:a16="http://schemas.microsoft.com/office/drawing/2014/main" id="{013BAF44-9D80-34AF-E629-EA6EB4676CF0}"/>
              </a:ext>
            </a:extLst>
          </p:cNvPr>
          <p:cNvSpPr/>
          <p:nvPr/>
        </p:nvSpPr>
        <p:spPr>
          <a:xfrm>
            <a:off x="6159958" y="1228803"/>
            <a:ext cx="2079530" cy="553713"/>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600" b="0" i="0" u="none" strike="noStrike" kern="0" cap="none" spc="0" normalizeH="0" baseline="0" noProof="0">
                <a:ln>
                  <a:noFill/>
                </a:ln>
                <a:solidFill>
                  <a:srgbClr val="000000"/>
                </a:solidFill>
                <a:effectLst/>
                <a:uLnTx/>
                <a:uFillTx/>
              </a:rPr>
              <a:t>KPI : Scope</a:t>
            </a:r>
          </a:p>
        </p:txBody>
      </p:sp>
      <p:sp>
        <p:nvSpPr>
          <p:cNvPr id="18" name="Rectangle 17">
            <a:extLst>
              <a:ext uri="{FF2B5EF4-FFF2-40B4-BE49-F238E27FC236}">
                <a16:creationId xmlns:a16="http://schemas.microsoft.com/office/drawing/2014/main" id="{29010DB3-1917-658C-4C16-DE4CE5B89955}"/>
              </a:ext>
            </a:extLst>
          </p:cNvPr>
          <p:cNvSpPr/>
          <p:nvPr/>
        </p:nvSpPr>
        <p:spPr>
          <a:xfrm>
            <a:off x="8242480" y="1228803"/>
            <a:ext cx="2082522" cy="553713"/>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600" b="0" i="0" u="none" strike="noStrike" kern="0" cap="none" spc="0" normalizeH="0" baseline="0" noProof="0">
                <a:ln>
                  <a:noFill/>
                </a:ln>
                <a:solidFill>
                  <a:srgbClr val="000000"/>
                </a:solidFill>
                <a:effectLst/>
                <a:uLnTx/>
                <a:uFillTx/>
              </a:rPr>
              <a:t>KPI : Quality</a:t>
            </a:r>
          </a:p>
        </p:txBody>
      </p:sp>
      <p:sp>
        <p:nvSpPr>
          <p:cNvPr id="19" name="Rectangle 18">
            <a:extLst>
              <a:ext uri="{FF2B5EF4-FFF2-40B4-BE49-F238E27FC236}">
                <a16:creationId xmlns:a16="http://schemas.microsoft.com/office/drawing/2014/main" id="{224BB14F-204B-9D48-4977-49E605A8803D}"/>
              </a:ext>
            </a:extLst>
          </p:cNvPr>
          <p:cNvSpPr/>
          <p:nvPr/>
        </p:nvSpPr>
        <p:spPr>
          <a:xfrm>
            <a:off x="2014791" y="1891628"/>
            <a:ext cx="2082523"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a:ln>
                  <a:noFill/>
                </a:ln>
                <a:solidFill>
                  <a:srgbClr val="000000"/>
                </a:solidFill>
                <a:effectLst/>
                <a:uLnTx/>
                <a:uFillTx/>
              </a:rPr>
              <a:t>Not started</a:t>
            </a:r>
          </a:p>
        </p:txBody>
      </p:sp>
      <p:sp>
        <p:nvSpPr>
          <p:cNvPr id="20" name="Rectangle 19">
            <a:extLst>
              <a:ext uri="{FF2B5EF4-FFF2-40B4-BE49-F238E27FC236}">
                <a16:creationId xmlns:a16="http://schemas.microsoft.com/office/drawing/2014/main" id="{AF758CB7-543A-B7B1-7ADB-C6FA76335AAB}"/>
              </a:ext>
            </a:extLst>
          </p:cNvPr>
          <p:cNvSpPr/>
          <p:nvPr/>
        </p:nvSpPr>
        <p:spPr>
          <a:xfrm>
            <a:off x="4097314" y="1891628"/>
            <a:ext cx="2076540"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a:ln>
                  <a:noFill/>
                </a:ln>
                <a:solidFill>
                  <a:srgbClr val="000000"/>
                </a:solidFill>
                <a:effectLst/>
                <a:uLnTx/>
                <a:uFillTx/>
              </a:rPr>
              <a:t>Not started</a:t>
            </a:r>
          </a:p>
        </p:txBody>
      </p:sp>
      <p:sp>
        <p:nvSpPr>
          <p:cNvPr id="21" name="Rectangle 20">
            <a:extLst>
              <a:ext uri="{FF2B5EF4-FFF2-40B4-BE49-F238E27FC236}">
                <a16:creationId xmlns:a16="http://schemas.microsoft.com/office/drawing/2014/main" id="{A7DE95F2-78C3-A60A-BDE2-181C3F0C4B22}"/>
              </a:ext>
            </a:extLst>
          </p:cNvPr>
          <p:cNvSpPr/>
          <p:nvPr/>
        </p:nvSpPr>
        <p:spPr>
          <a:xfrm>
            <a:off x="6179836" y="1891628"/>
            <a:ext cx="2079530"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a:ln>
                  <a:noFill/>
                </a:ln>
                <a:solidFill>
                  <a:srgbClr val="000000"/>
                </a:solidFill>
                <a:effectLst/>
                <a:uLnTx/>
                <a:uFillTx/>
              </a:rPr>
              <a:t>Not started</a:t>
            </a:r>
          </a:p>
        </p:txBody>
      </p:sp>
      <p:sp>
        <p:nvSpPr>
          <p:cNvPr id="22" name="Rectangle 21">
            <a:extLst>
              <a:ext uri="{FF2B5EF4-FFF2-40B4-BE49-F238E27FC236}">
                <a16:creationId xmlns:a16="http://schemas.microsoft.com/office/drawing/2014/main" id="{52111AD9-6F5B-6B8F-97E3-CAC076AC3C02}"/>
              </a:ext>
            </a:extLst>
          </p:cNvPr>
          <p:cNvSpPr/>
          <p:nvPr/>
        </p:nvSpPr>
        <p:spPr>
          <a:xfrm>
            <a:off x="8265348" y="1888047"/>
            <a:ext cx="2079532"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a:ln>
                  <a:noFill/>
                </a:ln>
                <a:solidFill>
                  <a:srgbClr val="000000"/>
                </a:solidFill>
                <a:effectLst/>
                <a:uLnTx/>
                <a:uFillTx/>
              </a:rPr>
              <a:t>Not started</a:t>
            </a:r>
          </a:p>
        </p:txBody>
      </p:sp>
      <p:sp>
        <p:nvSpPr>
          <p:cNvPr id="23" name="Rectangle 22">
            <a:extLst>
              <a:ext uri="{FF2B5EF4-FFF2-40B4-BE49-F238E27FC236}">
                <a16:creationId xmlns:a16="http://schemas.microsoft.com/office/drawing/2014/main" id="{CEE71644-ECD4-E7FB-63B1-5A52EB2CE45D}"/>
              </a:ext>
            </a:extLst>
          </p:cNvPr>
          <p:cNvSpPr/>
          <p:nvPr/>
        </p:nvSpPr>
        <p:spPr>
          <a:xfrm>
            <a:off x="2014792" y="2364055"/>
            <a:ext cx="2082520" cy="364428"/>
          </a:xfrm>
          <a:prstGeom prst="rect">
            <a:avLst/>
          </a:prstGeom>
          <a:solidFill>
            <a:srgbClr val="FFFFFF"/>
          </a:solidFill>
          <a:ln w="12700" cap="flat" cmpd="sng" algn="ctr">
            <a:no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Delivery remains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000000"/>
                </a:solidFill>
                <a:effectLst/>
                <a:uLnTx/>
                <a:uFillTx/>
              </a:rPr>
              <a:t>ON Schedule </a:t>
            </a:r>
            <a:r>
              <a:rPr kumimoji="0" lang="da-DK" sz="1200" b="0" i="0" u="none" strike="noStrike" kern="0" cap="none" spc="0" normalizeH="0" baseline="0" noProof="0">
                <a:ln>
                  <a:noFill/>
                </a:ln>
                <a:solidFill>
                  <a:srgbClr val="000000"/>
                </a:solidFill>
                <a:effectLst/>
                <a:uLnTx/>
                <a:uFillTx/>
              </a:rPr>
              <a:t>without Risks</a:t>
            </a:r>
          </a:p>
        </p:txBody>
      </p:sp>
      <p:sp>
        <p:nvSpPr>
          <p:cNvPr id="24" name="Rectangle 23">
            <a:extLst>
              <a:ext uri="{FF2B5EF4-FFF2-40B4-BE49-F238E27FC236}">
                <a16:creationId xmlns:a16="http://schemas.microsoft.com/office/drawing/2014/main" id="{94606154-0F72-8EFC-7E90-5C9E20FE2235}"/>
              </a:ext>
            </a:extLst>
          </p:cNvPr>
          <p:cNvSpPr/>
          <p:nvPr/>
        </p:nvSpPr>
        <p:spPr>
          <a:xfrm>
            <a:off x="4158686" y="2368677"/>
            <a:ext cx="1916885" cy="359806"/>
          </a:xfrm>
          <a:prstGeom prst="rect">
            <a:avLst/>
          </a:prstGeom>
          <a:solidFill>
            <a:srgbClr val="FFFFFF"/>
          </a:solidFill>
          <a:ln w="12700" cap="flat" cmpd="sng" algn="ctr">
            <a:noFill/>
            <a:prstDash val="solid"/>
            <a:miter lim="800000"/>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All resources are confirmed and not over-allocated</a:t>
            </a:r>
            <a:endParaRPr kumimoji="0" lang="da-DK" sz="1200" b="1" i="0" u="none" strike="noStrike" kern="0" cap="none" spc="0" normalizeH="0" baseline="0" noProof="0">
              <a:ln>
                <a:noFill/>
              </a:ln>
              <a:solidFill>
                <a:srgbClr val="000000"/>
              </a:solidFill>
              <a:effectLst/>
              <a:uLnTx/>
              <a:uFillTx/>
              <a:cs typeface="Calibri"/>
            </a:endParaRPr>
          </a:p>
        </p:txBody>
      </p:sp>
      <p:sp>
        <p:nvSpPr>
          <p:cNvPr id="25" name="Rectangle 24">
            <a:extLst>
              <a:ext uri="{FF2B5EF4-FFF2-40B4-BE49-F238E27FC236}">
                <a16:creationId xmlns:a16="http://schemas.microsoft.com/office/drawing/2014/main" id="{AF13A8DD-6BC3-FB61-C7B1-5B417407F73F}"/>
              </a:ext>
            </a:extLst>
          </p:cNvPr>
          <p:cNvSpPr/>
          <p:nvPr/>
        </p:nvSpPr>
        <p:spPr>
          <a:xfrm>
            <a:off x="6179836" y="2371301"/>
            <a:ext cx="2079531" cy="357182"/>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No unapproved Scope deviation</a:t>
            </a:r>
          </a:p>
        </p:txBody>
      </p:sp>
      <p:sp>
        <p:nvSpPr>
          <p:cNvPr id="26" name="Rectangle 25">
            <a:extLst>
              <a:ext uri="{FF2B5EF4-FFF2-40B4-BE49-F238E27FC236}">
                <a16:creationId xmlns:a16="http://schemas.microsoft.com/office/drawing/2014/main" id="{9B4A8350-A8D6-88DF-EC82-A1FBA33C3A32}"/>
              </a:ext>
            </a:extLst>
          </p:cNvPr>
          <p:cNvSpPr/>
          <p:nvPr/>
        </p:nvSpPr>
        <p:spPr>
          <a:xfrm>
            <a:off x="8262357" y="2368677"/>
            <a:ext cx="2082523" cy="359806"/>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Quality of deliverable meets defined acceptance criteria</a:t>
            </a:r>
          </a:p>
        </p:txBody>
      </p:sp>
      <p:sp>
        <p:nvSpPr>
          <p:cNvPr id="27" name="Rectangle 26">
            <a:extLst>
              <a:ext uri="{FF2B5EF4-FFF2-40B4-BE49-F238E27FC236}">
                <a16:creationId xmlns:a16="http://schemas.microsoft.com/office/drawing/2014/main" id="{2DFEB944-2386-C085-C12D-ACF87769F47E}"/>
              </a:ext>
            </a:extLst>
          </p:cNvPr>
          <p:cNvSpPr/>
          <p:nvPr/>
        </p:nvSpPr>
        <p:spPr>
          <a:xfrm>
            <a:off x="2014792" y="2948033"/>
            <a:ext cx="2079531"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Delivery </a:t>
            </a:r>
            <a:r>
              <a:rPr kumimoji="0" lang="da-DK" sz="1200" b="1" i="0" u="none" strike="noStrike" kern="0" cap="none" spc="0" normalizeH="0" baseline="0" noProof="0">
                <a:ln>
                  <a:noFill/>
                </a:ln>
                <a:solidFill>
                  <a:srgbClr val="000000"/>
                </a:solidFill>
                <a:effectLst/>
                <a:uLnTx/>
                <a:uFillTx/>
              </a:rPr>
              <a:t>schedule might exceed the 10% variation</a:t>
            </a:r>
          </a:p>
        </p:txBody>
      </p:sp>
      <p:sp>
        <p:nvSpPr>
          <p:cNvPr id="28" name="Rectangle 27">
            <a:extLst>
              <a:ext uri="{FF2B5EF4-FFF2-40B4-BE49-F238E27FC236}">
                <a16:creationId xmlns:a16="http://schemas.microsoft.com/office/drawing/2014/main" id="{876D5B37-93FC-A404-EC7E-0A885A4978ED}"/>
              </a:ext>
            </a:extLst>
          </p:cNvPr>
          <p:cNvSpPr/>
          <p:nvPr/>
        </p:nvSpPr>
        <p:spPr>
          <a:xfrm>
            <a:off x="4097314" y="2946303"/>
            <a:ext cx="1978257"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Needed capacity or skillset </a:t>
            </a:r>
            <a:r>
              <a:rPr kumimoji="0" lang="da-DK" sz="1200" b="1" i="0" u="none" strike="noStrike" kern="0" cap="none" spc="0" normalizeH="0" baseline="0" noProof="0">
                <a:ln>
                  <a:noFill/>
                </a:ln>
                <a:solidFill>
                  <a:srgbClr val="000000"/>
                </a:solidFill>
                <a:effectLst/>
                <a:uLnTx/>
                <a:uFillTx/>
              </a:rPr>
              <a:t>will not </a:t>
            </a:r>
            <a:r>
              <a:rPr kumimoji="0" lang="da-DK" sz="1200" b="0" i="0" u="none" strike="noStrike" kern="0" cap="none" spc="0" normalizeH="0" baseline="0" noProof="0">
                <a:ln>
                  <a:noFill/>
                </a:ln>
                <a:solidFill>
                  <a:srgbClr val="000000"/>
                </a:solidFill>
                <a:effectLst/>
                <a:uLnTx/>
                <a:uFillTx/>
              </a:rPr>
              <a:t>impact Quality or Schedule by up to 10%</a:t>
            </a:r>
            <a:endParaRPr kumimoji="0" lang="da-DK" sz="1200" b="1" i="0" u="none" strike="noStrike" kern="0" cap="none" spc="0" normalizeH="0" baseline="0" noProof="0">
              <a:ln>
                <a:noFill/>
              </a:ln>
              <a:solidFill>
                <a:srgbClr val="000000"/>
              </a:solidFill>
              <a:effectLst/>
              <a:uLnTx/>
              <a:uFillTx/>
            </a:endParaRPr>
          </a:p>
        </p:txBody>
      </p:sp>
      <p:sp>
        <p:nvSpPr>
          <p:cNvPr id="29" name="Rectangle 28">
            <a:extLst>
              <a:ext uri="{FF2B5EF4-FFF2-40B4-BE49-F238E27FC236}">
                <a16:creationId xmlns:a16="http://schemas.microsoft.com/office/drawing/2014/main" id="{0CFFDF2D-010E-75C9-FF80-1DA011012437}"/>
              </a:ext>
            </a:extLst>
          </p:cNvPr>
          <p:cNvSpPr/>
          <p:nvPr/>
        </p:nvSpPr>
        <p:spPr>
          <a:xfrm>
            <a:off x="6157846" y="2935462"/>
            <a:ext cx="2104511"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Identified changes </a:t>
            </a:r>
            <a:r>
              <a:rPr kumimoji="0" lang="da-DK" sz="1200" b="1" i="0" u="none" strike="noStrike" kern="0" cap="none" spc="0" normalizeH="0" baseline="0" noProof="0">
                <a:ln>
                  <a:noFill/>
                </a:ln>
                <a:solidFill>
                  <a:srgbClr val="000000"/>
                </a:solidFill>
                <a:effectLst/>
                <a:uLnTx/>
                <a:uFillTx/>
              </a:rPr>
              <a:t>will not </a:t>
            </a:r>
            <a:r>
              <a:rPr kumimoji="0" lang="da-DK" sz="1200" b="0" i="0" u="none" strike="noStrike" kern="0" cap="none" spc="0" normalizeH="0" baseline="0" noProof="0">
                <a:ln>
                  <a:noFill/>
                </a:ln>
                <a:solidFill>
                  <a:srgbClr val="000000"/>
                </a:solidFill>
                <a:effectLst/>
                <a:uLnTx/>
                <a:uFillTx/>
              </a:rPr>
              <a:t>affect Timeline / Resource Needs</a:t>
            </a:r>
          </a:p>
        </p:txBody>
      </p:sp>
      <p:sp>
        <p:nvSpPr>
          <p:cNvPr id="30" name="Rectangle 29">
            <a:extLst>
              <a:ext uri="{FF2B5EF4-FFF2-40B4-BE49-F238E27FC236}">
                <a16:creationId xmlns:a16="http://schemas.microsoft.com/office/drawing/2014/main" id="{2A4A0776-2725-D379-9744-6556F5E27B14}"/>
              </a:ext>
            </a:extLst>
          </p:cNvPr>
          <p:cNvSpPr/>
          <p:nvPr/>
        </p:nvSpPr>
        <p:spPr>
          <a:xfrm>
            <a:off x="8265348" y="2937778"/>
            <a:ext cx="2079532" cy="356107"/>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000000"/>
                </a:solidFill>
                <a:effectLst/>
                <a:uLnTx/>
                <a:uFillTx/>
              </a:rPr>
              <a:t>Deliverables might not meet defined acceptance criteria</a:t>
            </a:r>
          </a:p>
        </p:txBody>
      </p:sp>
      <p:sp>
        <p:nvSpPr>
          <p:cNvPr id="31" name="Rectangle 30">
            <a:extLst>
              <a:ext uri="{FF2B5EF4-FFF2-40B4-BE49-F238E27FC236}">
                <a16:creationId xmlns:a16="http://schemas.microsoft.com/office/drawing/2014/main" id="{641ED812-855B-3237-A71A-C16E7FB2C325}"/>
              </a:ext>
            </a:extLst>
          </p:cNvPr>
          <p:cNvSpPr/>
          <p:nvPr/>
        </p:nvSpPr>
        <p:spPr>
          <a:xfrm>
            <a:off x="2014790" y="3548731"/>
            <a:ext cx="2082522"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Delivery </a:t>
            </a:r>
            <a:r>
              <a:rPr kumimoji="0" lang="da-DK" sz="1200" b="1" i="0" u="none" strike="noStrike" kern="0" cap="none" spc="0" normalizeH="0" baseline="0" noProof="0">
                <a:ln>
                  <a:noFill/>
                </a:ln>
                <a:solidFill>
                  <a:srgbClr val="000000"/>
                </a:solidFill>
                <a:effectLst/>
                <a:uLnTx/>
                <a:uFillTx/>
              </a:rPr>
              <a:t>schedule has or will exceed the 10% variation</a:t>
            </a:r>
          </a:p>
        </p:txBody>
      </p:sp>
      <p:sp>
        <p:nvSpPr>
          <p:cNvPr id="32" name="Rectangle 31">
            <a:extLst>
              <a:ext uri="{FF2B5EF4-FFF2-40B4-BE49-F238E27FC236}">
                <a16:creationId xmlns:a16="http://schemas.microsoft.com/office/drawing/2014/main" id="{DC88E9DF-28BA-B52B-421D-2534E95AEFAB}"/>
              </a:ext>
            </a:extLst>
          </p:cNvPr>
          <p:cNvSpPr/>
          <p:nvPr/>
        </p:nvSpPr>
        <p:spPr>
          <a:xfrm>
            <a:off x="4097312" y="3548731"/>
            <a:ext cx="2079532"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Needed capacity or skillset </a:t>
            </a:r>
            <a:r>
              <a:rPr kumimoji="0" lang="da-DK" sz="1200" b="1" i="0" u="none" strike="noStrike" kern="0" cap="none" spc="0" normalizeH="0" baseline="0" noProof="0">
                <a:ln>
                  <a:noFill/>
                </a:ln>
                <a:solidFill>
                  <a:srgbClr val="000000"/>
                </a:solidFill>
                <a:effectLst/>
                <a:uLnTx/>
                <a:uFillTx/>
              </a:rPr>
              <a:t>will</a:t>
            </a:r>
            <a:r>
              <a:rPr kumimoji="0" lang="da-DK" sz="1200" b="0" i="0" u="none" strike="noStrike" kern="0" cap="none" spc="0" normalizeH="0" baseline="0" noProof="0">
                <a:ln>
                  <a:noFill/>
                </a:ln>
                <a:solidFill>
                  <a:srgbClr val="000000"/>
                </a:solidFill>
                <a:effectLst/>
                <a:uLnTx/>
                <a:uFillTx/>
              </a:rPr>
              <a:t> impact Quality or Schedule by 10% or more</a:t>
            </a:r>
            <a:endParaRPr kumimoji="0" lang="da-DK" sz="1200" b="1" i="0" u="none" strike="noStrike" kern="0" cap="none" spc="0" normalizeH="0" baseline="0" noProof="0">
              <a:ln>
                <a:noFill/>
              </a:ln>
              <a:solidFill>
                <a:srgbClr val="000000"/>
              </a:solidFill>
              <a:effectLst/>
              <a:uLnTx/>
              <a:uFillTx/>
            </a:endParaRPr>
          </a:p>
        </p:txBody>
      </p:sp>
      <p:sp>
        <p:nvSpPr>
          <p:cNvPr id="33" name="Rectangle 32">
            <a:extLst>
              <a:ext uri="{FF2B5EF4-FFF2-40B4-BE49-F238E27FC236}">
                <a16:creationId xmlns:a16="http://schemas.microsoft.com/office/drawing/2014/main" id="{899C955E-F5BF-BBDC-82C3-BAF411F74146}"/>
              </a:ext>
            </a:extLst>
          </p:cNvPr>
          <p:cNvSpPr/>
          <p:nvPr/>
        </p:nvSpPr>
        <p:spPr>
          <a:xfrm>
            <a:off x="6179836" y="3547576"/>
            <a:ext cx="2079530" cy="341230"/>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000000"/>
                </a:solidFill>
                <a:effectLst/>
                <a:uLnTx/>
                <a:uFillTx/>
              </a:rPr>
              <a:t>Significant change will impact Schedule/Resource</a:t>
            </a:r>
          </a:p>
        </p:txBody>
      </p:sp>
      <p:sp>
        <p:nvSpPr>
          <p:cNvPr id="34" name="Rectangle 33">
            <a:extLst>
              <a:ext uri="{FF2B5EF4-FFF2-40B4-BE49-F238E27FC236}">
                <a16:creationId xmlns:a16="http://schemas.microsoft.com/office/drawing/2014/main" id="{DDC55A07-77F0-ADFB-5F15-1CF0AA7A34A2}"/>
              </a:ext>
            </a:extLst>
          </p:cNvPr>
          <p:cNvSpPr/>
          <p:nvPr/>
        </p:nvSpPr>
        <p:spPr>
          <a:xfrm>
            <a:off x="8160029" y="3547577"/>
            <a:ext cx="2243231" cy="341229"/>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Deliverable </a:t>
            </a:r>
            <a:r>
              <a:rPr kumimoji="0" lang="da-DK" sz="1200" b="1" i="0" u="none" strike="noStrike" kern="0" cap="none" spc="0" normalizeH="0" baseline="0" noProof="0">
                <a:ln>
                  <a:noFill/>
                </a:ln>
                <a:solidFill>
                  <a:srgbClr val="000000"/>
                </a:solidFill>
                <a:effectLst/>
                <a:uLnTx/>
                <a:uFillTx/>
              </a:rPr>
              <a:t>does/will not meet defined acceptance criteria</a:t>
            </a:r>
          </a:p>
        </p:txBody>
      </p:sp>
      <p:sp>
        <p:nvSpPr>
          <p:cNvPr id="35" name="Rectangle 34">
            <a:extLst>
              <a:ext uri="{FF2B5EF4-FFF2-40B4-BE49-F238E27FC236}">
                <a16:creationId xmlns:a16="http://schemas.microsoft.com/office/drawing/2014/main" id="{5D246710-45B2-B427-8491-8E8C4A3B39F8}"/>
              </a:ext>
            </a:extLst>
          </p:cNvPr>
          <p:cNvSpPr/>
          <p:nvPr/>
        </p:nvSpPr>
        <p:spPr>
          <a:xfrm>
            <a:off x="2014789" y="4138238"/>
            <a:ext cx="8330092" cy="553713"/>
          </a:xfrm>
          <a:prstGeom prst="rect">
            <a:avLst/>
          </a:prstGeom>
          <a:solidFill>
            <a:srgbClr val="FFFFFF"/>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600" b="0" i="0" u="none" strike="noStrike" kern="0" cap="none" spc="0" normalizeH="0" baseline="0" noProof="0">
                <a:ln>
                  <a:noFill/>
                </a:ln>
                <a:solidFill>
                  <a:srgbClr val="000000"/>
                </a:solidFill>
                <a:effectLst/>
                <a:uLnTx/>
                <a:uFillTx/>
              </a:rPr>
              <a:t>If.....</a:t>
            </a:r>
          </a:p>
        </p:txBody>
      </p:sp>
      <p:sp>
        <p:nvSpPr>
          <p:cNvPr id="36" name="Rectangle 35">
            <a:extLst>
              <a:ext uri="{FF2B5EF4-FFF2-40B4-BE49-F238E27FC236}">
                <a16:creationId xmlns:a16="http://schemas.microsoft.com/office/drawing/2014/main" id="{349F648C-6CEC-C434-3437-26EB5E292FDE}"/>
              </a:ext>
            </a:extLst>
          </p:cNvPr>
          <p:cNvSpPr/>
          <p:nvPr/>
        </p:nvSpPr>
        <p:spPr>
          <a:xfrm>
            <a:off x="2011800" y="4750787"/>
            <a:ext cx="8333080" cy="549039"/>
          </a:xfrm>
          <a:prstGeom prst="rect">
            <a:avLst/>
          </a:prstGeom>
          <a:solidFill>
            <a:srgbClr val="00B05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900" b="1" i="0" u="none" strike="noStrike" kern="0" cap="none" spc="0" normalizeH="0" baseline="0" noProof="0">
                <a:ln>
                  <a:noFill/>
                </a:ln>
                <a:solidFill>
                  <a:srgbClr val="FFFFFF"/>
                </a:solidFill>
                <a:effectLst/>
                <a:uLnTx/>
                <a:uFillTx/>
              </a:rPr>
              <a:t>ALL KPIs are GREEN		</a:t>
            </a:r>
          </a:p>
          <a:p>
            <a:pPr marL="0" marR="0" lvl="0" indent="0" defTabSz="914400" eaLnBrk="1" fontAlgn="auto" latinLnBrk="0" hangingPunct="1">
              <a:lnSpc>
                <a:spcPct val="100000"/>
              </a:lnSpc>
              <a:spcBef>
                <a:spcPts val="0"/>
              </a:spcBef>
              <a:spcAft>
                <a:spcPts val="0"/>
              </a:spcAft>
              <a:buClrTx/>
              <a:buSzTx/>
              <a:buFontTx/>
              <a:buNone/>
              <a:tabLst/>
              <a:defRPr/>
            </a:pPr>
            <a:r>
              <a:rPr kumimoji="0" lang="da-DK" sz="900" b="1" i="0" u="none" strike="noStrike" kern="0" cap="none" spc="0" normalizeH="0" baseline="0" noProof="0">
                <a:ln>
                  <a:noFill/>
                </a:ln>
                <a:solidFill>
                  <a:srgbClr val="FFFFFF"/>
                </a:solidFill>
                <a:effectLst/>
                <a:uLnTx/>
                <a:uFillTx/>
              </a:rPr>
              <a:t>1 KPI is AMBER + 3 KPIs are GREEN</a:t>
            </a:r>
          </a:p>
        </p:txBody>
      </p:sp>
      <p:sp>
        <p:nvSpPr>
          <p:cNvPr id="37" name="Rectangle 36">
            <a:extLst>
              <a:ext uri="{FF2B5EF4-FFF2-40B4-BE49-F238E27FC236}">
                <a16:creationId xmlns:a16="http://schemas.microsoft.com/office/drawing/2014/main" id="{EE59EE14-CD13-1FD5-0B1E-58FFAE429998}"/>
              </a:ext>
            </a:extLst>
          </p:cNvPr>
          <p:cNvSpPr/>
          <p:nvPr/>
        </p:nvSpPr>
        <p:spPr>
          <a:xfrm>
            <a:off x="2014789" y="5299828"/>
            <a:ext cx="8330091" cy="564231"/>
          </a:xfrm>
          <a:prstGeom prst="rect">
            <a:avLst/>
          </a:prstGeom>
          <a:solidFill>
            <a:srgbClr val="FFC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900" b="1" i="0" u="none" strike="noStrike" kern="0" cap="none" spc="0" normalizeH="0" baseline="0" noProof="0">
                <a:ln>
                  <a:noFill/>
                </a:ln>
                <a:solidFill>
                  <a:srgbClr val="FFFFFF"/>
                </a:solidFill>
                <a:effectLst/>
                <a:uLnTx/>
                <a:uFillTx/>
              </a:rPr>
              <a:t>2 AMBER &amp; 2 GREEN KPIs		OR</a:t>
            </a:r>
          </a:p>
          <a:p>
            <a:pPr marL="0" marR="0" lvl="0" indent="0" defTabSz="914400" eaLnBrk="1" fontAlgn="auto" latinLnBrk="0" hangingPunct="1">
              <a:lnSpc>
                <a:spcPct val="100000"/>
              </a:lnSpc>
              <a:spcBef>
                <a:spcPts val="0"/>
              </a:spcBef>
              <a:spcAft>
                <a:spcPts val="0"/>
              </a:spcAft>
              <a:buClrTx/>
              <a:buSzTx/>
              <a:buFontTx/>
              <a:buNone/>
              <a:tabLst/>
              <a:defRPr/>
            </a:pPr>
            <a:r>
              <a:rPr kumimoji="0" lang="da-DK" sz="900" b="1" i="0" u="none" strike="noStrike" kern="0" cap="none" spc="0" normalizeH="0" baseline="0" noProof="0">
                <a:ln>
                  <a:noFill/>
                </a:ln>
                <a:solidFill>
                  <a:srgbClr val="FFFFFF"/>
                </a:solidFill>
                <a:effectLst/>
                <a:uLnTx/>
                <a:uFillTx/>
              </a:rPr>
              <a:t>3 AMBER &amp; 1 GREEN KPIs		OR</a:t>
            </a:r>
          </a:p>
          <a:p>
            <a:pPr marL="0" marR="0" lvl="0" indent="0" defTabSz="914400" eaLnBrk="1" fontAlgn="auto" latinLnBrk="0" hangingPunct="1">
              <a:lnSpc>
                <a:spcPct val="100000"/>
              </a:lnSpc>
              <a:spcBef>
                <a:spcPts val="0"/>
              </a:spcBef>
              <a:spcAft>
                <a:spcPts val="0"/>
              </a:spcAft>
              <a:buClrTx/>
              <a:buSzTx/>
              <a:buFontTx/>
              <a:buNone/>
              <a:tabLst/>
              <a:defRPr/>
            </a:pPr>
            <a:r>
              <a:rPr kumimoji="0" lang="da-DK" sz="900" b="1" i="0" u="none" strike="noStrike" kern="0" cap="none" spc="0" normalizeH="0" baseline="0" noProof="0">
                <a:ln>
                  <a:noFill/>
                </a:ln>
                <a:solidFill>
                  <a:srgbClr val="FFFFFF"/>
                </a:solidFill>
                <a:effectLst/>
                <a:uLnTx/>
                <a:uFillTx/>
              </a:rPr>
              <a:t>All KPIs AMBER			OR</a:t>
            </a:r>
          </a:p>
          <a:p>
            <a:pPr marL="0" marR="0" lvl="0" indent="0" defTabSz="914400" eaLnBrk="1" fontAlgn="auto" latinLnBrk="0" hangingPunct="1">
              <a:lnSpc>
                <a:spcPct val="100000"/>
              </a:lnSpc>
              <a:spcBef>
                <a:spcPts val="0"/>
              </a:spcBef>
              <a:spcAft>
                <a:spcPts val="0"/>
              </a:spcAft>
              <a:buClrTx/>
              <a:buSzTx/>
              <a:buFontTx/>
              <a:buNone/>
              <a:tabLst/>
              <a:defRPr/>
            </a:pPr>
            <a:r>
              <a:rPr kumimoji="0" lang="da-DK" sz="900" b="1" i="0" u="none" strike="noStrike" kern="0" cap="none" spc="0" normalizeH="0" baseline="0" noProof="0">
                <a:ln>
                  <a:noFill/>
                </a:ln>
                <a:solidFill>
                  <a:srgbClr val="FFFFFF"/>
                </a:solidFill>
                <a:effectLst/>
                <a:uLnTx/>
                <a:uFillTx/>
              </a:rPr>
              <a:t>1 RED KPI with working mitigation in place</a:t>
            </a:r>
            <a:endParaRPr kumimoji="0" lang="da-DK" sz="900" b="0" i="0" u="none" strike="noStrike" kern="0" cap="none" spc="0" normalizeH="0" baseline="0" noProof="0">
              <a:ln>
                <a:noFill/>
              </a:ln>
              <a:solidFill>
                <a:srgbClr val="FFFFFF"/>
              </a:solidFill>
              <a:effectLst/>
              <a:uLnTx/>
              <a:uFillTx/>
            </a:endParaRPr>
          </a:p>
        </p:txBody>
      </p:sp>
      <p:sp>
        <p:nvSpPr>
          <p:cNvPr id="38" name="Rectangle 37">
            <a:extLst>
              <a:ext uri="{FF2B5EF4-FFF2-40B4-BE49-F238E27FC236}">
                <a16:creationId xmlns:a16="http://schemas.microsoft.com/office/drawing/2014/main" id="{E0DFA524-A384-8D72-E02E-2D4CF821BDC3}"/>
              </a:ext>
            </a:extLst>
          </p:cNvPr>
          <p:cNvSpPr/>
          <p:nvPr/>
        </p:nvSpPr>
        <p:spPr>
          <a:xfrm>
            <a:off x="2014789" y="5866741"/>
            <a:ext cx="8330091" cy="553713"/>
          </a:xfrm>
          <a:prstGeom prst="rect">
            <a:avLst/>
          </a:prstGeom>
          <a:solidFill>
            <a:srgbClr val="FF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900" b="1" i="0" u="none" strike="noStrike" kern="0" cap="none" spc="0" normalizeH="0" baseline="0" noProof="0">
                <a:ln>
                  <a:noFill/>
                </a:ln>
                <a:solidFill>
                  <a:srgbClr val="FFFFFF"/>
                </a:solidFill>
                <a:effectLst/>
                <a:uLnTx/>
                <a:uFillTx/>
              </a:rPr>
              <a:t>1+ Unmitigated RED</a:t>
            </a:r>
          </a:p>
        </p:txBody>
      </p:sp>
      <p:sp>
        <p:nvSpPr>
          <p:cNvPr id="39" name="TextBox 38">
            <a:extLst>
              <a:ext uri="{FF2B5EF4-FFF2-40B4-BE49-F238E27FC236}">
                <a16:creationId xmlns:a16="http://schemas.microsoft.com/office/drawing/2014/main" id="{8EA1C7FB-B5AE-5CDC-DAF1-E9AD72ECF5CE}"/>
              </a:ext>
            </a:extLst>
          </p:cNvPr>
          <p:cNvSpPr txBox="1"/>
          <p:nvPr/>
        </p:nvSpPr>
        <p:spPr>
          <a:xfrm>
            <a:off x="5072629" y="5427680"/>
            <a:ext cx="4627965" cy="27573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FFFFFF"/>
                </a:solidFill>
                <a:effectLst/>
                <a:uLnTx/>
                <a:uFillTx/>
              </a:rPr>
              <a:t>Mitigation/Go Green Plan introduced and implemented</a:t>
            </a:r>
          </a:p>
        </p:txBody>
      </p:sp>
      <p:sp>
        <p:nvSpPr>
          <p:cNvPr id="40" name="Rectangle 39">
            <a:extLst>
              <a:ext uri="{FF2B5EF4-FFF2-40B4-BE49-F238E27FC236}">
                <a16:creationId xmlns:a16="http://schemas.microsoft.com/office/drawing/2014/main" id="{BDA66EC1-84BB-A399-B42C-58344BB9351C}"/>
              </a:ext>
            </a:extLst>
          </p:cNvPr>
          <p:cNvSpPr/>
          <p:nvPr/>
        </p:nvSpPr>
        <p:spPr>
          <a:xfrm>
            <a:off x="10561153" y="1837378"/>
            <a:ext cx="1491490" cy="582370"/>
          </a:xfrm>
          <a:prstGeom prst="rect">
            <a:avLst/>
          </a:pr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000000"/>
                </a:solidFill>
                <a:effectLst/>
                <a:uLnTx/>
                <a:uFillTx/>
              </a:rPr>
              <a:t>Schedule</a:t>
            </a:r>
            <a:r>
              <a:rPr kumimoji="0" lang="da-DK" sz="1200" b="0" i="0" u="none" strike="noStrike" kern="0" cap="none" spc="0" normalizeH="0" baseline="0" noProof="0">
                <a:ln>
                  <a:noFill/>
                </a:ln>
                <a:solidFill>
                  <a:srgbClr val="000000"/>
                </a:solidFill>
                <a:effectLst/>
                <a:uLnTx/>
                <a:uFillTx/>
              </a:rPr>
              <a:t> – Refer Milestone Plan</a:t>
            </a:r>
          </a:p>
        </p:txBody>
      </p:sp>
      <p:sp>
        <p:nvSpPr>
          <p:cNvPr id="41" name="Rectangle 40">
            <a:extLst>
              <a:ext uri="{FF2B5EF4-FFF2-40B4-BE49-F238E27FC236}">
                <a16:creationId xmlns:a16="http://schemas.microsoft.com/office/drawing/2014/main" id="{81B80476-B157-64F1-B4A8-8E10FF2B5D1F}"/>
              </a:ext>
            </a:extLst>
          </p:cNvPr>
          <p:cNvSpPr/>
          <p:nvPr/>
        </p:nvSpPr>
        <p:spPr>
          <a:xfrm>
            <a:off x="10561152" y="2594335"/>
            <a:ext cx="1491490" cy="960911"/>
          </a:xfrm>
          <a:prstGeom prst="rect">
            <a:avLst/>
          </a:pr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000000"/>
                </a:solidFill>
                <a:effectLst/>
                <a:uLnTx/>
                <a:uFillTx/>
              </a:rPr>
              <a:t>Budget</a:t>
            </a:r>
            <a:r>
              <a:rPr kumimoji="0" lang="da-DK" sz="1200" b="0" i="0" u="none" strike="noStrike" kern="0" cap="none" spc="0" normalizeH="0" baseline="0" noProof="0">
                <a:ln>
                  <a:noFill/>
                </a:ln>
                <a:solidFill>
                  <a:srgbClr val="000000"/>
                </a:solidFill>
                <a:effectLst/>
                <a:uLnTx/>
                <a:uFillTx/>
              </a:rPr>
              <a:t> – Planned vs Actual costs (CAPEX + OPEX)</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a:ln>
                  <a:noFill/>
                </a:ln>
                <a:solidFill>
                  <a:srgbClr val="000000"/>
                </a:solidFill>
                <a:effectLst/>
                <a:uLnTx/>
                <a:uFillTx/>
              </a:rPr>
              <a:t>* For Project Management only</a:t>
            </a:r>
          </a:p>
        </p:txBody>
      </p:sp>
      <p:sp>
        <p:nvSpPr>
          <p:cNvPr id="42" name="Rectangle 41">
            <a:extLst>
              <a:ext uri="{FF2B5EF4-FFF2-40B4-BE49-F238E27FC236}">
                <a16:creationId xmlns:a16="http://schemas.microsoft.com/office/drawing/2014/main" id="{2F4E323A-1EA9-2355-F08C-015A321DA4A7}"/>
              </a:ext>
            </a:extLst>
          </p:cNvPr>
          <p:cNvSpPr/>
          <p:nvPr/>
        </p:nvSpPr>
        <p:spPr>
          <a:xfrm>
            <a:off x="10542599" y="1252991"/>
            <a:ext cx="1491490" cy="337267"/>
          </a:xfrm>
          <a:prstGeom prst="rect">
            <a:avLst/>
          </a:pr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000000"/>
                </a:solidFill>
                <a:effectLst/>
                <a:uLnTx/>
                <a:uFillTx/>
              </a:rPr>
              <a:t>KPI Definitions</a:t>
            </a:r>
            <a:endParaRPr kumimoji="0" lang="da-DK" sz="1200" b="0" i="0" u="none" strike="noStrike" kern="0" cap="none" spc="0" normalizeH="0" baseline="0" noProof="0">
              <a:ln>
                <a:noFill/>
              </a:ln>
              <a:solidFill>
                <a:srgbClr val="000000"/>
              </a:solidFill>
              <a:effectLst/>
              <a:uLnTx/>
              <a:uFillTx/>
            </a:endParaRPr>
          </a:p>
        </p:txBody>
      </p:sp>
      <p:sp>
        <p:nvSpPr>
          <p:cNvPr id="43" name="Rectangle 42">
            <a:extLst>
              <a:ext uri="{FF2B5EF4-FFF2-40B4-BE49-F238E27FC236}">
                <a16:creationId xmlns:a16="http://schemas.microsoft.com/office/drawing/2014/main" id="{881F3C43-3A08-235B-A5DE-D93ACC90469D}"/>
              </a:ext>
            </a:extLst>
          </p:cNvPr>
          <p:cNvSpPr/>
          <p:nvPr/>
        </p:nvSpPr>
        <p:spPr>
          <a:xfrm>
            <a:off x="10568150" y="3751981"/>
            <a:ext cx="1491490" cy="582370"/>
          </a:xfrm>
          <a:prstGeom prst="rect">
            <a:avLst/>
          </a:pr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000000"/>
                </a:solidFill>
                <a:effectLst/>
                <a:uLnTx/>
                <a:uFillTx/>
              </a:rPr>
              <a:t>Resource</a:t>
            </a:r>
            <a:r>
              <a:rPr kumimoji="0" lang="da-DK" sz="1200" b="0" i="0" u="none" strike="noStrike" kern="0" cap="none" spc="0" normalizeH="0" baseline="0" noProof="0">
                <a:ln>
                  <a:noFill/>
                </a:ln>
                <a:solidFill>
                  <a:srgbClr val="000000"/>
                </a:solidFill>
                <a:effectLst/>
                <a:uLnTx/>
                <a:uFillTx/>
              </a:rPr>
              <a:t> – Capacity or skill-set aligned in the Project</a:t>
            </a:r>
          </a:p>
        </p:txBody>
      </p:sp>
      <p:sp>
        <p:nvSpPr>
          <p:cNvPr id="44" name="Rectangle 43">
            <a:extLst>
              <a:ext uri="{FF2B5EF4-FFF2-40B4-BE49-F238E27FC236}">
                <a16:creationId xmlns:a16="http://schemas.microsoft.com/office/drawing/2014/main" id="{BAFF7C4A-11CC-01B0-5A62-A958BA488CE0}"/>
              </a:ext>
            </a:extLst>
          </p:cNvPr>
          <p:cNvSpPr/>
          <p:nvPr/>
        </p:nvSpPr>
        <p:spPr>
          <a:xfrm>
            <a:off x="10583395" y="4536144"/>
            <a:ext cx="1491490" cy="582370"/>
          </a:xfrm>
          <a:prstGeom prst="rect">
            <a:avLst/>
          </a:pr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000000"/>
                </a:solidFill>
                <a:effectLst/>
                <a:uLnTx/>
                <a:uFillTx/>
              </a:rPr>
              <a:t>Scope</a:t>
            </a:r>
            <a:r>
              <a:rPr kumimoji="0" lang="da-DK" sz="1200" b="0" i="0" u="none" strike="noStrike" kern="0" cap="none" spc="0" normalizeH="0" baseline="0" noProof="0">
                <a:ln>
                  <a:noFill/>
                </a:ln>
                <a:solidFill>
                  <a:srgbClr val="000000"/>
                </a:solidFill>
                <a:effectLst/>
                <a:uLnTx/>
                <a:uFillTx/>
              </a:rPr>
              <a:t> – Features assigned in a release</a:t>
            </a:r>
          </a:p>
        </p:txBody>
      </p:sp>
      <p:sp>
        <p:nvSpPr>
          <p:cNvPr id="45" name="Rectangle 44">
            <a:extLst>
              <a:ext uri="{FF2B5EF4-FFF2-40B4-BE49-F238E27FC236}">
                <a16:creationId xmlns:a16="http://schemas.microsoft.com/office/drawing/2014/main" id="{14409DA2-4FE4-4CE7-959B-1ED2AACED77E}"/>
              </a:ext>
            </a:extLst>
          </p:cNvPr>
          <p:cNvSpPr/>
          <p:nvPr/>
        </p:nvSpPr>
        <p:spPr>
          <a:xfrm>
            <a:off x="10597969" y="5317645"/>
            <a:ext cx="1491490" cy="582370"/>
          </a:xfrm>
          <a:prstGeom prst="rect">
            <a:avLst/>
          </a:prstGeom>
          <a:solidFill>
            <a:srgbClr val="FFFFFF"/>
          </a:solidFill>
          <a:ln w="12700" cap="flat" cmpd="sng" algn="ctr">
            <a:solidFill>
              <a:srgbClr val="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a-DK" sz="1200" b="1" i="0" u="none" strike="noStrike" kern="0" cap="none" spc="0" normalizeH="0" baseline="0" noProof="0">
                <a:ln>
                  <a:noFill/>
                </a:ln>
                <a:solidFill>
                  <a:srgbClr val="000000"/>
                </a:solidFill>
                <a:effectLst/>
                <a:uLnTx/>
                <a:uFillTx/>
              </a:rPr>
              <a:t>Quality</a:t>
            </a:r>
            <a:r>
              <a:rPr kumimoji="0" lang="da-DK" sz="1200" b="0" i="0" u="none" strike="noStrike" kern="0" cap="none" spc="0" normalizeH="0" baseline="0" noProof="0">
                <a:ln>
                  <a:noFill/>
                </a:ln>
                <a:solidFill>
                  <a:srgbClr val="000000"/>
                </a:solidFill>
                <a:effectLst/>
                <a:uLnTx/>
                <a:uFillTx/>
              </a:rPr>
              <a:t> – Acceptance criteria for each user story</a:t>
            </a:r>
          </a:p>
        </p:txBody>
      </p:sp>
    </p:spTree>
    <p:extLst>
      <p:ext uri="{BB962C8B-B14F-4D97-AF65-F5344CB8AC3E}">
        <p14:creationId xmlns:p14="http://schemas.microsoft.com/office/powerpoint/2010/main" val="150898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itle 1">
            <a:extLst>
              <a:ext uri="{FF2B5EF4-FFF2-40B4-BE49-F238E27FC236}">
                <a16:creationId xmlns:a16="http://schemas.microsoft.com/office/drawing/2014/main" id="{9B9B5EBD-40C9-072A-A03D-21A2AF1FE2B9}"/>
              </a:ext>
            </a:extLst>
          </p:cNvPr>
          <p:cNvSpPr txBox="1">
            <a:spLocks/>
          </p:cNvSpPr>
          <p:nvPr/>
        </p:nvSpPr>
        <p:spPr>
          <a:xfrm>
            <a:off x="431143" y="546933"/>
            <a:ext cx="11012743" cy="453462"/>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r>
              <a:rPr lang="en-US">
                <a:latin typeface="Georgia"/>
                <a:ea typeface="Noto Sans"/>
                <a:cs typeface="Arial"/>
              </a:rPr>
              <a:t>Workstream Governance</a:t>
            </a:r>
            <a:r>
              <a:rPr lang="en-US" i="1">
                <a:latin typeface="Georgia"/>
                <a:ea typeface="Noto Sans"/>
                <a:cs typeface="Arial"/>
              </a:rPr>
              <a:t>: workstream governance</a:t>
            </a:r>
            <a:endParaRPr lang="en-US" i="1">
              <a:ea typeface="Noto Sans"/>
            </a:endParaRPr>
          </a:p>
        </p:txBody>
      </p:sp>
      <p:sp>
        <p:nvSpPr>
          <p:cNvPr id="3" name="Date Placeholder 2">
            <a:extLst>
              <a:ext uri="{FF2B5EF4-FFF2-40B4-BE49-F238E27FC236}">
                <a16:creationId xmlns:a16="http://schemas.microsoft.com/office/drawing/2014/main" id="{7BF7DF79-1823-4C51-303D-BFD7E84288B8}"/>
              </a:ext>
            </a:extLst>
          </p:cNvPr>
          <p:cNvSpPr txBox="1">
            <a:spLocks/>
          </p:cNvSpPr>
          <p:nvPr/>
        </p:nvSpPr>
        <p:spPr>
          <a:xfrm>
            <a:off x="10017915" y="6436249"/>
            <a:ext cx="1046825"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45BC2A-BD7F-7C43-A634-29ECEE466D9D}" type="datetime4">
              <a:rPr kumimoji="0" lang="en-GB" sz="800" b="0" i="0" u="none" strike="noStrike" kern="1200" cap="none" spc="0" normalizeH="0" baseline="0" noProof="0" smtClean="0">
                <a:ln>
                  <a:noFill/>
                </a:ln>
                <a:solidFill>
                  <a:srgbClr val="000000"/>
                </a:solidFill>
                <a:effectLst/>
                <a:uLnTx/>
                <a:uFillTx/>
                <a:latin typeface="Arial" panose="020B0604020202020204" pitchFamily="34" charset="0"/>
                <a:ea typeface="Noto Sans" panose="020B0502040504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 February 2024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Noto Sans" panose="020B0502040504020204" pitchFamily="34" charset="0"/>
              <a:cs typeface="Arial" panose="020B0604020202020204" pitchFamily="34" charset="0"/>
            </a:endParaRPr>
          </a:p>
        </p:txBody>
      </p:sp>
      <p:sp>
        <p:nvSpPr>
          <p:cNvPr id="4" name="Oval 10">
            <a:extLst>
              <a:ext uri="{FF2B5EF4-FFF2-40B4-BE49-F238E27FC236}">
                <a16:creationId xmlns:a16="http://schemas.microsoft.com/office/drawing/2014/main" id="{9FF347DA-53EC-AA76-F3E3-5CB84FD7068A}"/>
              </a:ext>
            </a:extLst>
          </p:cNvPr>
          <p:cNvSpPr/>
          <p:nvPr/>
        </p:nvSpPr>
        <p:spPr>
          <a:xfrm>
            <a:off x="398107" y="1512730"/>
            <a:ext cx="1815352" cy="802268"/>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Program Office</a:t>
            </a:r>
            <a:endParaRPr kumimoji="0" lang="en-US" sz="1200" b="1"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endParaRPr>
          </a:p>
          <a:p>
            <a:pPr marL="171450" marR="0" lvl="0" indent="-17145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Samantha Lafferty</a:t>
            </a:r>
          </a:p>
          <a:p>
            <a:pPr marL="171450" marR="0" lvl="0" indent="-17145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David Scicluna</a:t>
            </a:r>
          </a:p>
          <a:p>
            <a:pPr marL="171450" marR="0" lvl="0" indent="-171450" defTabSz="91440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Stephanie Meder</a:t>
            </a:r>
          </a:p>
          <a:p>
            <a:pPr marL="0" marR="0" lvl="0" indent="0" defTabSz="914400" eaLnBrk="1" fontAlgn="auto" latinLnBrk="0" hangingPunct="1">
              <a:lnSpc>
                <a:spcPct val="100000"/>
              </a:lnSpc>
              <a:spcBef>
                <a:spcPts val="0"/>
              </a:spcBef>
              <a:spcAft>
                <a:spcPts val="0"/>
              </a:spcAft>
              <a:buClr>
                <a:srgbClr val="000000"/>
              </a:buClr>
              <a:buSzTx/>
              <a:buFontTx/>
              <a:buNone/>
              <a:tabLst/>
              <a:defRPr/>
            </a:pPr>
            <a:endParaRPr kumimoji="0" lang="en-US" sz="1000" b="0" i="0" u="none"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endParaRPr>
          </a:p>
        </p:txBody>
      </p:sp>
      <p:sp>
        <p:nvSpPr>
          <p:cNvPr id="22" name="TextBox 21">
            <a:extLst>
              <a:ext uri="{FF2B5EF4-FFF2-40B4-BE49-F238E27FC236}">
                <a16:creationId xmlns:a16="http://schemas.microsoft.com/office/drawing/2014/main" id="{B3CF3857-CA41-490A-9D76-6A05E064E631}"/>
              </a:ext>
            </a:extLst>
          </p:cNvPr>
          <p:cNvSpPr txBox="1"/>
          <p:nvPr/>
        </p:nvSpPr>
        <p:spPr>
          <a:xfrm>
            <a:off x="10671219" y="2149645"/>
            <a:ext cx="1064263" cy="140691"/>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Coforge</a:t>
            </a:r>
          </a:p>
        </p:txBody>
      </p:sp>
      <p:sp>
        <p:nvSpPr>
          <p:cNvPr id="23" name="TextBox 22">
            <a:extLst>
              <a:ext uri="{FF2B5EF4-FFF2-40B4-BE49-F238E27FC236}">
                <a16:creationId xmlns:a16="http://schemas.microsoft.com/office/drawing/2014/main" id="{829359F7-5E8C-6A7A-955A-60DEF865DD67}"/>
              </a:ext>
            </a:extLst>
          </p:cNvPr>
          <p:cNvSpPr txBox="1"/>
          <p:nvPr/>
        </p:nvSpPr>
        <p:spPr>
          <a:xfrm>
            <a:off x="10671219" y="1926121"/>
            <a:ext cx="1259011" cy="181681"/>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Other LHH Department</a:t>
            </a:r>
          </a:p>
        </p:txBody>
      </p:sp>
      <p:sp>
        <p:nvSpPr>
          <p:cNvPr id="24" name="TextBox 23">
            <a:extLst>
              <a:ext uri="{FF2B5EF4-FFF2-40B4-BE49-F238E27FC236}">
                <a16:creationId xmlns:a16="http://schemas.microsoft.com/office/drawing/2014/main" id="{DF2CC687-C56F-CCCF-2C36-682323AA3260}"/>
              </a:ext>
            </a:extLst>
          </p:cNvPr>
          <p:cNvSpPr txBox="1"/>
          <p:nvPr/>
        </p:nvSpPr>
        <p:spPr>
          <a:xfrm>
            <a:off x="10671220" y="1724025"/>
            <a:ext cx="864972" cy="15804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LHH IT</a:t>
            </a:r>
          </a:p>
        </p:txBody>
      </p:sp>
      <p:sp>
        <p:nvSpPr>
          <p:cNvPr id="25" name="Rectangle 24">
            <a:extLst>
              <a:ext uri="{FF2B5EF4-FFF2-40B4-BE49-F238E27FC236}">
                <a16:creationId xmlns:a16="http://schemas.microsoft.com/office/drawing/2014/main" id="{ED99F3C6-7B4F-768F-B169-58CB1FF8F482}"/>
              </a:ext>
            </a:extLst>
          </p:cNvPr>
          <p:cNvSpPr>
            <a:spLocks/>
          </p:cNvSpPr>
          <p:nvPr/>
        </p:nvSpPr>
        <p:spPr>
          <a:xfrm>
            <a:off x="10372364" y="2158793"/>
            <a:ext cx="247027" cy="148899"/>
          </a:xfrm>
          <a:prstGeom prst="rect">
            <a:avLst/>
          </a:prstGeom>
          <a:solidFill>
            <a:srgbClr val="E23368"/>
          </a:solidFill>
          <a:ln w="6350" cap="sq" cmpd="sng" algn="ctr">
            <a:solidFill>
              <a:srgbClr val="EB5C87">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26" name="Rectangle 25">
            <a:extLst>
              <a:ext uri="{FF2B5EF4-FFF2-40B4-BE49-F238E27FC236}">
                <a16:creationId xmlns:a16="http://schemas.microsoft.com/office/drawing/2014/main" id="{A47ACCCC-C563-0F25-1209-00EA4E08757B}"/>
              </a:ext>
            </a:extLst>
          </p:cNvPr>
          <p:cNvSpPr>
            <a:spLocks/>
          </p:cNvSpPr>
          <p:nvPr/>
        </p:nvSpPr>
        <p:spPr>
          <a:xfrm>
            <a:off x="10372364" y="1935270"/>
            <a:ext cx="247027" cy="148899"/>
          </a:xfrm>
          <a:prstGeom prst="rect">
            <a:avLst/>
          </a:prstGeom>
          <a:solidFill>
            <a:srgbClr val="EE85A4"/>
          </a:solidFill>
          <a:ln w="6350" cap="sq" cmpd="sng" algn="ctr">
            <a:solidFill>
              <a:srgbClr val="EB5C87">
                <a:lumMod val="60000"/>
                <a:lumOff val="4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27" name="Rectangle 26">
            <a:extLst>
              <a:ext uri="{FF2B5EF4-FFF2-40B4-BE49-F238E27FC236}">
                <a16:creationId xmlns:a16="http://schemas.microsoft.com/office/drawing/2014/main" id="{63A393E2-2C71-E2A0-0283-DAE2A36CBD84}"/>
              </a:ext>
            </a:extLst>
          </p:cNvPr>
          <p:cNvSpPr>
            <a:spLocks/>
          </p:cNvSpPr>
          <p:nvPr/>
        </p:nvSpPr>
        <p:spPr>
          <a:xfrm>
            <a:off x="10372364" y="1733173"/>
            <a:ext cx="247027" cy="148899"/>
          </a:xfrm>
          <a:prstGeom prst="rect">
            <a:avLst/>
          </a:prstGeom>
          <a:solidFill>
            <a:srgbClr val="6D40A7"/>
          </a:solidFill>
          <a:ln w="6350" cap="sq" cmpd="sng" algn="ctr">
            <a:solidFill>
              <a:srgbClr val="8A66B9">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28" name="TextBox 27">
            <a:extLst>
              <a:ext uri="{FF2B5EF4-FFF2-40B4-BE49-F238E27FC236}">
                <a16:creationId xmlns:a16="http://schemas.microsoft.com/office/drawing/2014/main" id="{8E12C533-87B9-8ADA-04FB-B8AD6F94788A}"/>
              </a:ext>
            </a:extLst>
          </p:cNvPr>
          <p:cNvSpPr txBox="1"/>
          <p:nvPr/>
        </p:nvSpPr>
        <p:spPr>
          <a:xfrm>
            <a:off x="10381509" y="1498241"/>
            <a:ext cx="864972" cy="15804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1" i="0" u="none" strike="noStrike" kern="0" cap="none" spc="0" normalizeH="0" baseline="0" noProof="0">
                <a:ln>
                  <a:noFill/>
                </a:ln>
                <a:solidFill>
                  <a:srgbClr val="000000"/>
                </a:solidFill>
                <a:effectLst/>
                <a:uLnTx/>
                <a:uFillTx/>
              </a:rPr>
              <a:t>Key:</a:t>
            </a:r>
          </a:p>
        </p:txBody>
      </p:sp>
      <p:sp>
        <p:nvSpPr>
          <p:cNvPr id="29" name="Isosceles Triangle 28">
            <a:extLst>
              <a:ext uri="{FF2B5EF4-FFF2-40B4-BE49-F238E27FC236}">
                <a16:creationId xmlns:a16="http://schemas.microsoft.com/office/drawing/2014/main" id="{2D9B04F1-B071-1857-BF1A-EFF5D6DAD80D}"/>
              </a:ext>
            </a:extLst>
          </p:cNvPr>
          <p:cNvSpPr/>
          <p:nvPr/>
        </p:nvSpPr>
        <p:spPr>
          <a:xfrm rot="16200000" flipH="1">
            <a:off x="2029298" y="1552038"/>
            <a:ext cx="1299611" cy="777743"/>
          </a:xfrm>
          <a:prstGeom prst="triangle">
            <a:avLst/>
          </a:prstGeom>
          <a:solidFill>
            <a:srgbClr val="8A66B9">
              <a:lumMod val="20000"/>
              <a:lumOff val="80000"/>
            </a:srgbClr>
          </a:solidFill>
          <a:ln w="12700" cap="flat" cmpd="sng" algn="ctr">
            <a:solidFill>
              <a:srgbClr val="8A66B9">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0" name="Isosceles Triangle 29">
            <a:extLst>
              <a:ext uri="{FF2B5EF4-FFF2-40B4-BE49-F238E27FC236}">
                <a16:creationId xmlns:a16="http://schemas.microsoft.com/office/drawing/2014/main" id="{46894EF4-94BE-8146-E145-7159AD5B8F74}"/>
              </a:ext>
            </a:extLst>
          </p:cNvPr>
          <p:cNvSpPr/>
          <p:nvPr/>
        </p:nvSpPr>
        <p:spPr>
          <a:xfrm>
            <a:off x="5959900" y="2663138"/>
            <a:ext cx="1299611" cy="229271"/>
          </a:xfrm>
          <a:prstGeom prst="triangle">
            <a:avLst/>
          </a:prstGeom>
          <a:solidFill>
            <a:srgbClr val="8A66B9">
              <a:lumMod val="20000"/>
              <a:lumOff val="80000"/>
            </a:srgbClr>
          </a:solidFill>
          <a:ln w="12700" cap="flat" cmpd="sng" algn="ctr">
            <a:solidFill>
              <a:srgbClr val="8A66B9">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9AF9A4D5-A448-1F23-ED9D-F2C299D7C9B7}"/>
              </a:ext>
            </a:extLst>
          </p:cNvPr>
          <p:cNvSpPr txBox="1"/>
          <p:nvPr/>
        </p:nvSpPr>
        <p:spPr>
          <a:xfrm>
            <a:off x="10671219" y="2376219"/>
            <a:ext cx="1098331" cy="16642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Shared Service / TAG</a:t>
            </a:r>
          </a:p>
        </p:txBody>
      </p:sp>
      <p:sp>
        <p:nvSpPr>
          <p:cNvPr id="41" name="Rectangle 40">
            <a:extLst>
              <a:ext uri="{FF2B5EF4-FFF2-40B4-BE49-F238E27FC236}">
                <a16:creationId xmlns:a16="http://schemas.microsoft.com/office/drawing/2014/main" id="{615A9831-34BC-41CE-F5E9-07D77F2CCD73}"/>
              </a:ext>
            </a:extLst>
          </p:cNvPr>
          <p:cNvSpPr>
            <a:spLocks/>
          </p:cNvSpPr>
          <p:nvPr/>
        </p:nvSpPr>
        <p:spPr>
          <a:xfrm>
            <a:off x="10372364" y="2380884"/>
            <a:ext cx="247027" cy="148899"/>
          </a:xfrm>
          <a:prstGeom prst="rect">
            <a:avLst/>
          </a:prstGeom>
          <a:solidFill>
            <a:sysClr val="window" lastClr="FFFFFF">
              <a:lumMod val="50000"/>
            </a:sysClr>
          </a:solidFill>
          <a:ln w="6350" cap="sq" cmpd="sng" algn="ctr">
            <a:solidFill>
              <a:srgbClr val="5F5F5F">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FFFFFF"/>
              </a:buClr>
              <a:defRPr/>
            </a:pPr>
            <a:endParaRPr lang="en-US" sz="900" b="1" kern="0">
              <a:solidFill>
                <a:srgbClr val="FFFFFF"/>
              </a:solidFill>
              <a:latin typeface="Neutraface Text Book" panose="02000600030000020004" pitchFamily="50" charset="0"/>
            </a:endParaRPr>
          </a:p>
        </p:txBody>
      </p:sp>
      <p:sp>
        <p:nvSpPr>
          <p:cNvPr id="64" name="Star: 5 Points 63">
            <a:extLst>
              <a:ext uri="{FF2B5EF4-FFF2-40B4-BE49-F238E27FC236}">
                <a16:creationId xmlns:a16="http://schemas.microsoft.com/office/drawing/2014/main" id="{98277907-D119-7114-2F0C-EB2151274A84}"/>
              </a:ext>
            </a:extLst>
          </p:cNvPr>
          <p:cNvSpPr/>
          <p:nvPr/>
        </p:nvSpPr>
        <p:spPr>
          <a:xfrm>
            <a:off x="8921002" y="6633968"/>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8C50FA6D-02DB-F52A-6499-36E4602FBF8E}"/>
              </a:ext>
            </a:extLst>
          </p:cNvPr>
          <p:cNvSpPr txBox="1"/>
          <p:nvPr/>
        </p:nvSpPr>
        <p:spPr>
          <a:xfrm>
            <a:off x="9037661" y="6552665"/>
            <a:ext cx="2384958" cy="265778"/>
          </a:xfrm>
          <a:prstGeom prst="rect">
            <a:avLst/>
          </a:prstGeom>
          <a:noFill/>
        </p:spPr>
        <p:txBody>
          <a:bodyPr wrap="square">
            <a:spAutoFit/>
          </a:bodyPr>
          <a:lstStyle/>
          <a:p>
            <a:pPr>
              <a:lnSpc>
                <a:spcPct val="125000"/>
              </a:lnSpc>
              <a:spcAft>
                <a:spcPts val="1200"/>
              </a:spcAft>
              <a:buClr>
                <a:srgbClr val="4F185A"/>
              </a:buClr>
              <a:buSzPct val="80000"/>
              <a:defRPr/>
            </a:pPr>
            <a:r>
              <a:rPr lang="en-US" sz="1000">
                <a:solidFill>
                  <a:srgbClr val="000000"/>
                </a:solidFill>
                <a:latin typeface="Arial" panose="020B0604020202020204" pitchFamily="34" charset="0"/>
                <a:ea typeface="Noto Sans" panose="020B0502040504020204" pitchFamily="34" charset="0"/>
                <a:cs typeface="Arial" panose="020B0604020202020204" pitchFamily="34" charset="0"/>
              </a:rPr>
              <a:t>Also internal customer</a:t>
            </a:r>
          </a:p>
        </p:txBody>
      </p:sp>
      <p:sp>
        <p:nvSpPr>
          <p:cNvPr id="67" name="Oval 10">
            <a:extLst>
              <a:ext uri="{FF2B5EF4-FFF2-40B4-BE49-F238E27FC236}">
                <a16:creationId xmlns:a16="http://schemas.microsoft.com/office/drawing/2014/main" id="{87339164-E602-3191-D8E2-B9CBBEF8E482}"/>
              </a:ext>
            </a:extLst>
          </p:cNvPr>
          <p:cNvSpPr/>
          <p:nvPr/>
        </p:nvSpPr>
        <p:spPr>
          <a:xfrm>
            <a:off x="4340297" y="1296679"/>
            <a:ext cx="5605553" cy="1328357"/>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300"/>
              </a:spcBef>
              <a:spcAft>
                <a:spcPts val="30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Workstream Office</a:t>
            </a:r>
          </a:p>
        </p:txBody>
      </p:sp>
      <p:grpSp>
        <p:nvGrpSpPr>
          <p:cNvPr id="68" name="Group 67">
            <a:extLst>
              <a:ext uri="{FF2B5EF4-FFF2-40B4-BE49-F238E27FC236}">
                <a16:creationId xmlns:a16="http://schemas.microsoft.com/office/drawing/2014/main" id="{7C847A5C-0BD8-C76D-8BEB-D6C8C8963CBC}"/>
              </a:ext>
            </a:extLst>
          </p:cNvPr>
          <p:cNvGrpSpPr/>
          <p:nvPr/>
        </p:nvGrpSpPr>
        <p:grpSpPr>
          <a:xfrm>
            <a:off x="5956189" y="1359227"/>
            <a:ext cx="1222436" cy="577757"/>
            <a:chOff x="6573493" y="1274666"/>
            <a:chExt cx="1241384" cy="577757"/>
          </a:xfrm>
        </p:grpSpPr>
        <p:sp>
          <p:nvSpPr>
            <p:cNvPr id="69" name="Rectangle 68">
              <a:extLst>
                <a:ext uri="{FF2B5EF4-FFF2-40B4-BE49-F238E27FC236}">
                  <a16:creationId xmlns:a16="http://schemas.microsoft.com/office/drawing/2014/main" id="{A70AC397-5AC4-90A4-721B-B48552F37389}"/>
                </a:ext>
              </a:extLst>
            </p:cNvPr>
            <p:cNvSpPr/>
            <p:nvPr/>
          </p:nvSpPr>
          <p:spPr>
            <a:xfrm>
              <a:off x="6573493" y="1562666"/>
              <a:ext cx="1241384" cy="289757"/>
            </a:xfrm>
            <a:prstGeom prst="rect">
              <a:avLst/>
            </a:prstGeom>
            <a:solidFill>
              <a:srgbClr val="6D40A7"/>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a:ea typeface="+mn-ea"/>
                  <a:cs typeface="+mn-cs"/>
                </a:rPr>
                <a:t>Samantha Lafferty</a:t>
              </a:r>
              <a:endPar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70" name="Rectangle 69">
              <a:extLst>
                <a:ext uri="{FF2B5EF4-FFF2-40B4-BE49-F238E27FC236}">
                  <a16:creationId xmlns:a16="http://schemas.microsoft.com/office/drawing/2014/main" id="{5009ED28-D1BA-7135-9910-7A72E26E1979}"/>
                </a:ext>
              </a:extLst>
            </p:cNvPr>
            <p:cNvSpPr/>
            <p:nvPr/>
          </p:nvSpPr>
          <p:spPr>
            <a:xfrm>
              <a:off x="6573493" y="1274666"/>
              <a:ext cx="1241384" cy="288000"/>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Workstream Project Director</a:t>
              </a:r>
            </a:p>
          </p:txBody>
        </p:sp>
      </p:grpSp>
      <p:grpSp>
        <p:nvGrpSpPr>
          <p:cNvPr id="71" name="Group 70">
            <a:extLst>
              <a:ext uri="{FF2B5EF4-FFF2-40B4-BE49-F238E27FC236}">
                <a16:creationId xmlns:a16="http://schemas.microsoft.com/office/drawing/2014/main" id="{59B9E64C-9622-AD78-EB93-83939BDE78F3}"/>
              </a:ext>
            </a:extLst>
          </p:cNvPr>
          <p:cNvGrpSpPr/>
          <p:nvPr/>
        </p:nvGrpSpPr>
        <p:grpSpPr>
          <a:xfrm>
            <a:off x="4595362" y="1995073"/>
            <a:ext cx="1241384" cy="591638"/>
            <a:chOff x="5231614" y="1875658"/>
            <a:chExt cx="1241384" cy="591638"/>
          </a:xfrm>
        </p:grpSpPr>
        <p:sp>
          <p:nvSpPr>
            <p:cNvPr id="72" name="Rectangle 71">
              <a:extLst>
                <a:ext uri="{FF2B5EF4-FFF2-40B4-BE49-F238E27FC236}">
                  <a16:creationId xmlns:a16="http://schemas.microsoft.com/office/drawing/2014/main" id="{3E19C8DD-FA4F-AF9C-3DC2-AB826E3AB54F}"/>
                </a:ext>
              </a:extLst>
            </p:cNvPr>
            <p:cNvSpPr>
              <a:spLocks/>
            </p:cNvSpPr>
            <p:nvPr/>
          </p:nvSpPr>
          <p:spPr>
            <a:xfrm>
              <a:off x="5231614" y="2163103"/>
              <a:ext cx="1241384" cy="304193"/>
            </a:xfrm>
            <a:prstGeom prst="rect">
              <a:avLst/>
            </a:prstGeom>
            <a:solidFill>
              <a:srgbClr val="6D40A7"/>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rPr>
                <a:t>Caroline Berman</a:t>
              </a:r>
            </a:p>
          </p:txBody>
        </p:sp>
        <p:sp>
          <p:nvSpPr>
            <p:cNvPr id="73" name="Rectangle 72">
              <a:extLst>
                <a:ext uri="{FF2B5EF4-FFF2-40B4-BE49-F238E27FC236}">
                  <a16:creationId xmlns:a16="http://schemas.microsoft.com/office/drawing/2014/main" id="{E929C8FB-60E4-DAB3-5943-D686E58CBEFF}"/>
                </a:ext>
              </a:extLst>
            </p:cNvPr>
            <p:cNvSpPr>
              <a:spLocks/>
            </p:cNvSpPr>
            <p:nvPr/>
          </p:nvSpPr>
          <p:spPr>
            <a:xfrm>
              <a:off x="5231614" y="1875658"/>
              <a:ext cx="1241384" cy="287446"/>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Global Head of LHH IT Strategic Projects</a:t>
              </a:r>
            </a:p>
          </p:txBody>
        </p:sp>
      </p:grpSp>
      <p:grpSp>
        <p:nvGrpSpPr>
          <p:cNvPr id="74" name="Group 73">
            <a:extLst>
              <a:ext uri="{FF2B5EF4-FFF2-40B4-BE49-F238E27FC236}">
                <a16:creationId xmlns:a16="http://schemas.microsoft.com/office/drawing/2014/main" id="{A5E65FA8-9794-23B1-BBF3-3EFF67EA42FB}"/>
              </a:ext>
            </a:extLst>
          </p:cNvPr>
          <p:cNvGrpSpPr/>
          <p:nvPr/>
        </p:nvGrpSpPr>
        <p:grpSpPr>
          <a:xfrm>
            <a:off x="7275013" y="1995073"/>
            <a:ext cx="1241384" cy="591716"/>
            <a:chOff x="7911265" y="1875658"/>
            <a:chExt cx="1241384" cy="591716"/>
          </a:xfrm>
        </p:grpSpPr>
        <p:sp>
          <p:nvSpPr>
            <p:cNvPr id="75" name="Rectangle 74">
              <a:extLst>
                <a:ext uri="{FF2B5EF4-FFF2-40B4-BE49-F238E27FC236}">
                  <a16:creationId xmlns:a16="http://schemas.microsoft.com/office/drawing/2014/main" id="{EFB5F474-10E1-353D-0270-BBCB10D3C28E}"/>
                </a:ext>
              </a:extLst>
            </p:cNvPr>
            <p:cNvSpPr>
              <a:spLocks/>
            </p:cNvSpPr>
            <p:nvPr/>
          </p:nvSpPr>
          <p:spPr>
            <a:xfrm>
              <a:off x="7911265" y="1875658"/>
              <a:ext cx="1241384" cy="287446"/>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Adecco PMO</a:t>
              </a:r>
            </a:p>
          </p:txBody>
        </p:sp>
        <p:sp>
          <p:nvSpPr>
            <p:cNvPr id="76" name="Rectangle 75">
              <a:extLst>
                <a:ext uri="{FF2B5EF4-FFF2-40B4-BE49-F238E27FC236}">
                  <a16:creationId xmlns:a16="http://schemas.microsoft.com/office/drawing/2014/main" id="{2BAA1C2C-A8CD-2FF8-07C1-EA781ED386D4}"/>
                </a:ext>
              </a:extLst>
            </p:cNvPr>
            <p:cNvSpPr>
              <a:spLocks/>
            </p:cNvSpPr>
            <p:nvPr/>
          </p:nvSpPr>
          <p:spPr>
            <a:xfrm>
              <a:off x="7911265" y="2163181"/>
              <a:ext cx="1241384" cy="304193"/>
            </a:xfrm>
            <a:prstGeom prst="rect">
              <a:avLst/>
            </a:prstGeom>
            <a:solidFill>
              <a:srgbClr val="7F7F7F"/>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rPr>
                <a:t>Nina </a:t>
              </a:r>
              <a:r>
                <a:rPr kumimoji="0" lang="en-US" sz="1000" b="1" i="0" u="none" strike="noStrike" kern="0" cap="none" spc="0" normalizeH="0" baseline="0" noProof="0" err="1">
                  <a:ln>
                    <a:noFill/>
                  </a:ln>
                  <a:solidFill>
                    <a:srgbClr val="FFFFFF"/>
                  </a:solidFill>
                  <a:effectLst/>
                  <a:uLnTx/>
                  <a:uFillTx/>
                  <a:latin typeface="Neutraface Text Book" panose="02000600030000020004" pitchFamily="50" charset="0"/>
                  <a:ea typeface="+mn-ea"/>
                  <a:cs typeface="+mn-cs"/>
                </a:rPr>
                <a:t>Jullian</a:t>
              </a:r>
              <a:endParaRPr kumimoji="0" lang="en-US" sz="1000" b="0" i="1"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grpSp>
      <p:sp>
        <p:nvSpPr>
          <p:cNvPr id="77" name="Rectangle 76">
            <a:extLst>
              <a:ext uri="{FF2B5EF4-FFF2-40B4-BE49-F238E27FC236}">
                <a16:creationId xmlns:a16="http://schemas.microsoft.com/office/drawing/2014/main" id="{DF588BE5-AA37-C301-3541-2AB2692B75C6}"/>
              </a:ext>
            </a:extLst>
          </p:cNvPr>
          <p:cNvSpPr>
            <a:spLocks/>
          </p:cNvSpPr>
          <p:nvPr/>
        </p:nvSpPr>
        <p:spPr>
          <a:xfrm>
            <a:off x="8606441" y="1994477"/>
            <a:ext cx="1241384" cy="287446"/>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Finance</a:t>
            </a:r>
          </a:p>
        </p:txBody>
      </p:sp>
      <p:sp>
        <p:nvSpPr>
          <p:cNvPr id="78" name="Rectangle 77">
            <a:extLst>
              <a:ext uri="{FF2B5EF4-FFF2-40B4-BE49-F238E27FC236}">
                <a16:creationId xmlns:a16="http://schemas.microsoft.com/office/drawing/2014/main" id="{03F6B137-E58E-065F-06D0-D895BEF422AE}"/>
              </a:ext>
            </a:extLst>
          </p:cNvPr>
          <p:cNvSpPr>
            <a:spLocks/>
          </p:cNvSpPr>
          <p:nvPr/>
        </p:nvSpPr>
        <p:spPr>
          <a:xfrm>
            <a:off x="8606441" y="2282597"/>
            <a:ext cx="1241384" cy="306248"/>
          </a:xfrm>
          <a:prstGeom prst="rect">
            <a:avLst/>
          </a:prstGeom>
          <a:solidFill>
            <a:srgbClr val="7F7F7F"/>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rPr>
              <a:t>Renato </a:t>
            </a:r>
            <a:r>
              <a:rPr kumimoji="0" lang="en-US" sz="1000" b="1" i="0" u="none" strike="noStrike" kern="0" cap="none" spc="0" normalizeH="0" baseline="0" noProof="0" err="1">
                <a:ln>
                  <a:noFill/>
                </a:ln>
                <a:solidFill>
                  <a:srgbClr val="FFFFFF"/>
                </a:solidFill>
                <a:effectLst/>
                <a:uLnTx/>
                <a:uFillTx/>
                <a:latin typeface="Neutraface Text Book" panose="02000600030000020004" pitchFamily="50" charset="0"/>
                <a:ea typeface="+mn-ea"/>
                <a:cs typeface="+mn-cs"/>
              </a:rPr>
              <a:t>Sierralta</a:t>
            </a:r>
            <a:endPar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grpSp>
        <p:nvGrpSpPr>
          <p:cNvPr id="79" name="Group 78">
            <a:extLst>
              <a:ext uri="{FF2B5EF4-FFF2-40B4-BE49-F238E27FC236}">
                <a16:creationId xmlns:a16="http://schemas.microsoft.com/office/drawing/2014/main" id="{BB659745-EFD9-0150-C742-B9EEEEED4583}"/>
              </a:ext>
            </a:extLst>
          </p:cNvPr>
          <p:cNvGrpSpPr/>
          <p:nvPr/>
        </p:nvGrpSpPr>
        <p:grpSpPr>
          <a:xfrm>
            <a:off x="5956189" y="1985903"/>
            <a:ext cx="1222436" cy="602942"/>
            <a:chOff x="6573493" y="1866489"/>
            <a:chExt cx="1241384" cy="582017"/>
          </a:xfrm>
        </p:grpSpPr>
        <p:sp>
          <p:nvSpPr>
            <p:cNvPr id="80" name="Rectangle 79">
              <a:extLst>
                <a:ext uri="{FF2B5EF4-FFF2-40B4-BE49-F238E27FC236}">
                  <a16:creationId xmlns:a16="http://schemas.microsoft.com/office/drawing/2014/main" id="{264158FE-EFDF-3F9B-E1C8-CBD63EDDB2B4}"/>
                </a:ext>
              </a:extLst>
            </p:cNvPr>
            <p:cNvSpPr>
              <a:spLocks/>
            </p:cNvSpPr>
            <p:nvPr/>
          </p:nvSpPr>
          <p:spPr>
            <a:xfrm>
              <a:off x="6573493" y="2163104"/>
              <a:ext cx="1241384" cy="285402"/>
            </a:xfrm>
            <a:prstGeom prst="rect">
              <a:avLst/>
            </a:prstGeom>
            <a:solidFill>
              <a:srgbClr val="6D40A7"/>
            </a:solid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r>
                <a:rPr kumimoji="0" lang="en-US" sz="10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rPr>
                <a:t>Geoff Hutchinson</a:t>
              </a:r>
            </a:p>
          </p:txBody>
        </p:sp>
        <p:sp>
          <p:nvSpPr>
            <p:cNvPr id="81" name="Rectangle 80">
              <a:extLst>
                <a:ext uri="{FF2B5EF4-FFF2-40B4-BE49-F238E27FC236}">
                  <a16:creationId xmlns:a16="http://schemas.microsoft.com/office/drawing/2014/main" id="{2ED69634-19FC-C4C6-3243-7A78CBB864F9}"/>
                </a:ext>
              </a:extLst>
            </p:cNvPr>
            <p:cNvSpPr>
              <a:spLocks/>
            </p:cNvSpPr>
            <p:nvPr/>
          </p:nvSpPr>
          <p:spPr>
            <a:xfrm>
              <a:off x="6573493" y="1866489"/>
              <a:ext cx="1241384" cy="287446"/>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Neutraface Text Book" panose="02000600030000020004" pitchFamily="50" charset="0"/>
                  <a:ea typeface="+mn-ea"/>
                  <a:cs typeface="+mn-cs"/>
                </a:rPr>
                <a:t>Business Partner</a:t>
              </a:r>
            </a:p>
          </p:txBody>
        </p:sp>
      </p:grpSp>
      <p:sp>
        <p:nvSpPr>
          <p:cNvPr id="82" name="Oval 10">
            <a:extLst>
              <a:ext uri="{FF2B5EF4-FFF2-40B4-BE49-F238E27FC236}">
                <a16:creationId xmlns:a16="http://schemas.microsoft.com/office/drawing/2014/main" id="{AE917154-9285-1FBF-7EC2-833B6D9942C0}"/>
              </a:ext>
            </a:extLst>
          </p:cNvPr>
          <p:cNvSpPr/>
          <p:nvPr/>
        </p:nvSpPr>
        <p:spPr>
          <a:xfrm>
            <a:off x="178025" y="2938047"/>
            <a:ext cx="11866969" cy="3498202"/>
          </a:xfrm>
          <a:prstGeom prst="rect">
            <a:avLst/>
          </a:prstGeom>
          <a:noFill/>
          <a:ln w="6350" cap="sq" cmpd="sng" algn="ctr">
            <a:solidFill>
              <a:srgbClr val="8A66B9">
                <a:lumMod val="50000"/>
              </a:srgbClr>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300"/>
              </a:spcBef>
              <a:spcAft>
                <a:spcPts val="300"/>
              </a:spcAft>
              <a:buClr>
                <a:srgbClr val="000000"/>
              </a:buClr>
              <a:buSzTx/>
              <a:buFontTx/>
              <a:buNone/>
              <a:tabLst/>
              <a:defRPr/>
            </a:pPr>
            <a:r>
              <a:rPr kumimoji="0" lang="en-US" sz="1200" b="1" i="0" u="sng" strike="noStrike" kern="0" cap="none" spc="0" normalizeH="0" baseline="0" noProof="0">
                <a:ln>
                  <a:noFill/>
                </a:ln>
                <a:solidFill>
                  <a:srgbClr val="8A66B9">
                    <a:lumMod val="50000"/>
                  </a:srgbClr>
                </a:solidFill>
                <a:effectLst/>
                <a:uLnTx/>
                <a:uFillTx/>
                <a:latin typeface="Neutraface Text Book" panose="02000600030000020004" pitchFamily="50" charset="0"/>
                <a:ea typeface="+mn-ea"/>
                <a:cs typeface="+mn-cs"/>
              </a:rPr>
              <a:t>Workstream Domains</a:t>
            </a:r>
            <a:endParaRPr kumimoji="0" lang="en-US" sz="1200" b="1" i="0" u="sng" strike="noStrike" kern="0" cap="none" spc="0" normalizeH="0" baseline="30000" noProof="0">
              <a:ln>
                <a:noFill/>
              </a:ln>
              <a:solidFill>
                <a:srgbClr val="8A66B9">
                  <a:lumMod val="50000"/>
                </a:srgbClr>
              </a:solidFill>
              <a:effectLst/>
              <a:uLnTx/>
              <a:uFillTx/>
              <a:latin typeface="Neutraface Text Book" panose="02000600030000020004" pitchFamily="50" charset="0"/>
              <a:ea typeface="+mn-ea"/>
              <a:cs typeface="+mn-cs"/>
            </a:endParaRPr>
          </a:p>
        </p:txBody>
      </p:sp>
      <p:sp>
        <p:nvSpPr>
          <p:cNvPr id="83" name="TextBox 82">
            <a:extLst>
              <a:ext uri="{FF2B5EF4-FFF2-40B4-BE49-F238E27FC236}">
                <a16:creationId xmlns:a16="http://schemas.microsoft.com/office/drawing/2014/main" id="{D5B7C8D1-7F60-E2AF-0AC5-DE23D9889B86}"/>
              </a:ext>
            </a:extLst>
          </p:cNvPr>
          <p:cNvSpPr txBox="1">
            <a:spLocks/>
          </p:cNvSpPr>
          <p:nvPr/>
        </p:nvSpPr>
        <p:spPr>
          <a:xfrm>
            <a:off x="146478" y="3312197"/>
            <a:ext cx="719401" cy="2769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Workstream Domains</a:t>
            </a:r>
          </a:p>
        </p:txBody>
      </p:sp>
      <p:sp>
        <p:nvSpPr>
          <p:cNvPr id="84" name="Oval 10">
            <a:extLst>
              <a:ext uri="{FF2B5EF4-FFF2-40B4-BE49-F238E27FC236}">
                <a16:creationId xmlns:a16="http://schemas.microsoft.com/office/drawing/2014/main" id="{E041FA8F-DB5C-9D5F-92AA-F2D7C4CD736C}"/>
              </a:ext>
            </a:extLst>
          </p:cNvPr>
          <p:cNvSpPr/>
          <p:nvPr/>
        </p:nvSpPr>
        <p:spPr>
          <a:xfrm>
            <a:off x="2011713" y="6030934"/>
            <a:ext cx="9937016" cy="311886"/>
          </a:xfrm>
          <a:prstGeom prst="rect">
            <a:avLst/>
          </a:prstGeom>
          <a:solidFill>
            <a:srgbClr val="7F7F7F"/>
          </a:solidFill>
          <a:ln w="6350" cap="sq" cmpd="sng" algn="ctr">
            <a:solidFill>
              <a:srgbClr val="7F7F7F"/>
            </a:solidFill>
            <a:prstDash val="solid"/>
            <a:miter lim="800000"/>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ts val="300"/>
              </a:spcBef>
              <a:spcAft>
                <a:spcPts val="300"/>
              </a:spcAft>
              <a:buClr>
                <a:srgbClr val="000000"/>
              </a:buClr>
              <a:defRPr/>
            </a:pPr>
            <a:r>
              <a:rPr lang="en-US" sz="1200" b="1" i="1" kern="0">
                <a:solidFill>
                  <a:prstClr val="white"/>
                </a:solidFill>
                <a:latin typeface="Neutraface Text Book" panose="02000600030000020004" pitchFamily="50" charset="0"/>
              </a:rPr>
              <a:t>Adecco Shared Services (APIM, Production Transition Services, ETL Data Sync Team)​</a:t>
            </a:r>
            <a:endParaRPr lang="en-US" sz="1000" b="1" i="1" kern="0" baseline="30000">
              <a:solidFill>
                <a:prstClr val="white"/>
              </a:solidFill>
              <a:latin typeface="Neutraface Text Book" panose="02000600030000020004" pitchFamily="50" charset="0"/>
            </a:endParaRPr>
          </a:p>
        </p:txBody>
      </p:sp>
      <p:sp>
        <p:nvSpPr>
          <p:cNvPr id="85" name="Rectangle 84">
            <a:extLst>
              <a:ext uri="{FF2B5EF4-FFF2-40B4-BE49-F238E27FC236}">
                <a16:creationId xmlns:a16="http://schemas.microsoft.com/office/drawing/2014/main" id="{4668FFEC-22B8-C9EF-79C1-534A432FE2C1}"/>
              </a:ext>
            </a:extLst>
          </p:cNvPr>
          <p:cNvSpPr>
            <a:spLocks/>
          </p:cNvSpPr>
          <p:nvPr/>
        </p:nvSpPr>
        <p:spPr>
          <a:xfrm>
            <a:off x="2011713" y="3238285"/>
            <a:ext cx="1176719" cy="325677"/>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Architecture</a:t>
            </a:r>
            <a:endParaRPr lang="en-US" sz="900" b="1" kern="0">
              <a:solidFill>
                <a:srgbClr val="000000"/>
              </a:solidFill>
              <a:latin typeface="Neutraface Text Book" panose="02000600030000020004" pitchFamily="50" charset="0"/>
            </a:endParaRPr>
          </a:p>
        </p:txBody>
      </p:sp>
      <p:sp>
        <p:nvSpPr>
          <p:cNvPr id="86" name="Rectangle 85">
            <a:extLst>
              <a:ext uri="{FF2B5EF4-FFF2-40B4-BE49-F238E27FC236}">
                <a16:creationId xmlns:a16="http://schemas.microsoft.com/office/drawing/2014/main" id="{2EA594DC-C47E-09AA-6D76-C9AE360A5D47}"/>
              </a:ext>
            </a:extLst>
          </p:cNvPr>
          <p:cNvSpPr>
            <a:spLocks/>
          </p:cNvSpPr>
          <p:nvPr/>
        </p:nvSpPr>
        <p:spPr>
          <a:xfrm>
            <a:off x="2011713"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Raj Pandey</a:t>
            </a:r>
          </a:p>
          <a:p>
            <a:pPr algn="ctr">
              <a:defRPr/>
            </a:pPr>
            <a:r>
              <a:rPr lang="en-US" sz="900" kern="0">
                <a:solidFill>
                  <a:srgbClr val="000000"/>
                </a:solidFill>
                <a:latin typeface="Neutraface Text Book"/>
              </a:rPr>
              <a:t>Tausif </a:t>
            </a:r>
            <a:r>
              <a:rPr lang="en-US" sz="900" kern="0" err="1">
                <a:solidFill>
                  <a:srgbClr val="000000"/>
                </a:solidFill>
                <a:latin typeface="Neutraface Text Book"/>
              </a:rPr>
              <a:t>Faridi</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Bharat Pandey</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Mukesh Kumar</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Rakesh Khanna</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Abhishek Gupta</a:t>
            </a:r>
            <a:endParaRPr lang="en-US" sz="900" kern="0">
              <a:solidFill>
                <a:srgbClr val="000000"/>
              </a:solidFill>
              <a:latin typeface="Neutraface Text Book" panose="02000600030000020004" pitchFamily="50" charset="0"/>
            </a:endParaRPr>
          </a:p>
          <a:p>
            <a:pPr algn="ctr">
              <a:defRPr/>
            </a:pPr>
            <a:endParaRPr lang="en-US" sz="900" kern="0">
              <a:solidFill>
                <a:srgbClr val="000000"/>
              </a:solidFill>
              <a:latin typeface="Neutraface Text Book" panose="02000600030000020004" pitchFamily="50" charset="0"/>
            </a:endParaRPr>
          </a:p>
          <a:p>
            <a:pPr algn="ctr">
              <a:buClr>
                <a:srgbClr val="000000"/>
              </a:buClr>
              <a:defRPr/>
            </a:pPr>
            <a:endParaRPr lang="en-US" sz="900" kern="0">
              <a:solidFill>
                <a:srgbClr val="000000"/>
              </a:solidFill>
              <a:latin typeface="Neutraface Text Book" panose="02000600030000020004" pitchFamily="50" charset="0"/>
            </a:endParaRPr>
          </a:p>
        </p:txBody>
      </p:sp>
      <p:sp>
        <p:nvSpPr>
          <p:cNvPr id="87" name="Rectangle 86">
            <a:extLst>
              <a:ext uri="{FF2B5EF4-FFF2-40B4-BE49-F238E27FC236}">
                <a16:creationId xmlns:a16="http://schemas.microsoft.com/office/drawing/2014/main" id="{85CBA10D-2032-674F-1F5E-D2FAA5ED8F2E}"/>
              </a:ext>
            </a:extLst>
          </p:cNvPr>
          <p:cNvSpPr>
            <a:spLocks/>
          </p:cNvSpPr>
          <p:nvPr/>
        </p:nvSpPr>
        <p:spPr>
          <a:xfrm>
            <a:off x="2011713"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Matthew Thiessen</a:t>
            </a:r>
            <a:endParaRPr kumimoji="0" lang="en-US" sz="1800" b="0" i="0" u="none" strike="noStrike" kern="0" cap="none" spc="0" normalizeH="0" baseline="0" noProof="0">
              <a:ln>
                <a:noFill/>
              </a:ln>
              <a:solidFill>
                <a:prstClr val="white"/>
              </a:solidFill>
              <a:effectLst/>
              <a:uLnTx/>
              <a:uFillTx/>
            </a:endParaRPr>
          </a:p>
        </p:txBody>
      </p:sp>
      <p:sp>
        <p:nvSpPr>
          <p:cNvPr id="88" name="Rectangle 87">
            <a:extLst>
              <a:ext uri="{FF2B5EF4-FFF2-40B4-BE49-F238E27FC236}">
                <a16:creationId xmlns:a16="http://schemas.microsoft.com/office/drawing/2014/main" id="{779D50E3-5A10-5DF2-5F60-CDBDCFE6E477}"/>
              </a:ext>
            </a:extLst>
          </p:cNvPr>
          <p:cNvSpPr>
            <a:spLocks/>
          </p:cNvSpPr>
          <p:nvPr/>
        </p:nvSpPr>
        <p:spPr>
          <a:xfrm>
            <a:off x="3253234" y="3245176"/>
            <a:ext cx="1176719" cy="318787"/>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QA</a:t>
            </a:r>
            <a:endParaRPr lang="en-US" sz="900" b="1" kern="0">
              <a:solidFill>
                <a:srgbClr val="000000"/>
              </a:solidFill>
              <a:latin typeface="Neutraface Text Book" panose="02000600030000020004" pitchFamily="50" charset="0"/>
            </a:endParaRPr>
          </a:p>
        </p:txBody>
      </p:sp>
      <p:sp>
        <p:nvSpPr>
          <p:cNvPr id="89" name="Rectangle 88">
            <a:extLst>
              <a:ext uri="{FF2B5EF4-FFF2-40B4-BE49-F238E27FC236}">
                <a16:creationId xmlns:a16="http://schemas.microsoft.com/office/drawing/2014/main" id="{2290E7EB-7AF9-F191-F95D-43E94CB3A8DC}"/>
              </a:ext>
            </a:extLst>
          </p:cNvPr>
          <p:cNvSpPr>
            <a:spLocks/>
          </p:cNvSpPr>
          <p:nvPr/>
        </p:nvSpPr>
        <p:spPr>
          <a:xfrm>
            <a:off x="3253234"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a:rPr>
              <a:t>Sudhanshu Pandey</a:t>
            </a:r>
          </a:p>
          <a:p>
            <a:pPr algn="ctr">
              <a:defRPr/>
            </a:pPr>
            <a:r>
              <a:rPr lang="en-US" sz="900" kern="0">
                <a:solidFill>
                  <a:srgbClr val="000000"/>
                </a:solidFill>
                <a:latin typeface="Neutraface Text Book"/>
              </a:rPr>
              <a:t>Meher Verma</a:t>
            </a:r>
          </a:p>
          <a:p>
            <a:pPr algn="ctr">
              <a:defRPr/>
            </a:pPr>
            <a:r>
              <a:rPr lang="en-US" sz="900" kern="0">
                <a:solidFill>
                  <a:srgbClr val="000000"/>
                </a:solidFill>
                <a:latin typeface="Neutraface Text Book"/>
              </a:rPr>
              <a:t>Shalini Verma</a:t>
            </a:r>
            <a:endParaRPr lang="en-US" sz="900" kern="0">
              <a:solidFill>
                <a:srgbClr val="000000"/>
              </a:solidFill>
              <a:latin typeface="Neutraface Text Book" panose="02000600030000020004" pitchFamily="50" charset="0"/>
            </a:endParaRPr>
          </a:p>
        </p:txBody>
      </p:sp>
      <p:sp>
        <p:nvSpPr>
          <p:cNvPr id="90" name="Rectangle 89">
            <a:extLst>
              <a:ext uri="{FF2B5EF4-FFF2-40B4-BE49-F238E27FC236}">
                <a16:creationId xmlns:a16="http://schemas.microsoft.com/office/drawing/2014/main" id="{8449E16D-328E-E4EE-684E-7BEC74CF57BD}"/>
              </a:ext>
            </a:extLst>
          </p:cNvPr>
          <p:cNvSpPr>
            <a:spLocks/>
          </p:cNvSpPr>
          <p:nvPr/>
        </p:nvSpPr>
        <p:spPr>
          <a:xfrm>
            <a:off x="3253234"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Amita Kumari</a:t>
            </a:r>
            <a:endParaRPr kumimoji="0" lang="en-US" sz="1800" b="0" i="0" u="none" strike="noStrike" kern="0" cap="none" spc="0" normalizeH="0" baseline="0" noProof="0">
              <a:ln>
                <a:noFill/>
              </a:ln>
              <a:solidFill>
                <a:prstClr val="white"/>
              </a:solidFill>
              <a:effectLst/>
              <a:uLnTx/>
              <a:uFillTx/>
            </a:endParaRPr>
          </a:p>
        </p:txBody>
      </p:sp>
      <p:sp>
        <p:nvSpPr>
          <p:cNvPr id="91" name="Rectangle 90">
            <a:extLst>
              <a:ext uri="{FF2B5EF4-FFF2-40B4-BE49-F238E27FC236}">
                <a16:creationId xmlns:a16="http://schemas.microsoft.com/office/drawing/2014/main" id="{F46C3012-2799-04D3-B686-67F2D15DE754}"/>
              </a:ext>
            </a:extLst>
          </p:cNvPr>
          <p:cNvSpPr>
            <a:spLocks/>
          </p:cNvSpPr>
          <p:nvPr/>
        </p:nvSpPr>
        <p:spPr>
          <a:xfrm>
            <a:off x="4494755" y="3241731"/>
            <a:ext cx="1176719" cy="322231"/>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Product Ownership</a:t>
            </a:r>
            <a:endParaRPr lang="en-US" sz="900" b="1" kern="0">
              <a:solidFill>
                <a:srgbClr val="000000"/>
              </a:solidFill>
              <a:latin typeface="Neutraface Text Book" panose="02000600030000020004" pitchFamily="50" charset="0"/>
            </a:endParaRPr>
          </a:p>
        </p:txBody>
      </p:sp>
      <p:sp>
        <p:nvSpPr>
          <p:cNvPr id="92" name="Rectangle 91">
            <a:extLst>
              <a:ext uri="{FF2B5EF4-FFF2-40B4-BE49-F238E27FC236}">
                <a16:creationId xmlns:a16="http://schemas.microsoft.com/office/drawing/2014/main" id="{43A80440-70BD-774C-CBAD-032986EF8854}"/>
              </a:ext>
            </a:extLst>
          </p:cNvPr>
          <p:cNvSpPr>
            <a:spLocks/>
          </p:cNvSpPr>
          <p:nvPr/>
        </p:nvSpPr>
        <p:spPr>
          <a:xfrm>
            <a:off x="4494755"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a:rPr>
              <a:t>Courtney Cain</a:t>
            </a:r>
          </a:p>
          <a:p>
            <a:pPr algn="ctr">
              <a:buClr>
                <a:srgbClr val="000000"/>
              </a:buClr>
              <a:defRPr/>
            </a:pPr>
            <a:r>
              <a:rPr lang="en-US" sz="900" kern="0">
                <a:solidFill>
                  <a:srgbClr val="000000"/>
                </a:solidFill>
                <a:latin typeface="Neutraface Text Book"/>
              </a:rPr>
              <a:t>Harpreet Walia</a:t>
            </a:r>
          </a:p>
          <a:p>
            <a:pPr algn="ctr">
              <a:buClr>
                <a:srgbClr val="000000"/>
              </a:buClr>
              <a:defRPr/>
            </a:pPr>
            <a:r>
              <a:rPr lang="en-US" sz="900" kern="0">
                <a:solidFill>
                  <a:srgbClr val="000000"/>
                </a:solidFill>
                <a:latin typeface="Neutraface Text Book"/>
              </a:rPr>
              <a:t>Preetam Singh</a:t>
            </a:r>
            <a:endParaRPr lang="en-US" sz="900" kern="0">
              <a:solidFill>
                <a:srgbClr val="000000"/>
              </a:solidFill>
              <a:latin typeface="Neutraface Text Book" panose="02000600030000020004" pitchFamily="50" charset="0"/>
            </a:endParaRPr>
          </a:p>
        </p:txBody>
      </p:sp>
      <p:sp>
        <p:nvSpPr>
          <p:cNvPr id="93" name="Rectangle 92">
            <a:extLst>
              <a:ext uri="{FF2B5EF4-FFF2-40B4-BE49-F238E27FC236}">
                <a16:creationId xmlns:a16="http://schemas.microsoft.com/office/drawing/2014/main" id="{FEF5676B-ABBF-2D3B-326D-57F7C7F21BEF}"/>
              </a:ext>
            </a:extLst>
          </p:cNvPr>
          <p:cNvSpPr>
            <a:spLocks/>
          </p:cNvSpPr>
          <p:nvPr/>
        </p:nvSpPr>
        <p:spPr>
          <a:xfrm>
            <a:off x="4494755"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George Goula</a:t>
            </a:r>
            <a:endParaRPr kumimoji="0" lang="en-US" sz="1000" b="1" i="0" u="none" strike="noStrike" kern="0" cap="none" spc="0" normalizeH="0" baseline="0" noProof="0">
              <a:ln>
                <a:noFill/>
              </a:ln>
              <a:solidFill>
                <a:prstClr val="white"/>
              </a:solidFill>
              <a:effectLst/>
              <a:uLnTx/>
              <a:uFillTx/>
            </a:endParaRPr>
          </a:p>
        </p:txBody>
      </p:sp>
      <p:sp>
        <p:nvSpPr>
          <p:cNvPr id="94" name="Rectangle 93">
            <a:extLst>
              <a:ext uri="{FF2B5EF4-FFF2-40B4-BE49-F238E27FC236}">
                <a16:creationId xmlns:a16="http://schemas.microsoft.com/office/drawing/2014/main" id="{FFE03FBD-BA7E-313B-7582-0800DD96D505}"/>
              </a:ext>
            </a:extLst>
          </p:cNvPr>
          <p:cNvSpPr>
            <a:spLocks/>
          </p:cNvSpPr>
          <p:nvPr/>
        </p:nvSpPr>
        <p:spPr>
          <a:xfrm>
            <a:off x="5736276" y="3234423"/>
            <a:ext cx="1176719" cy="329540"/>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Business Analysis</a:t>
            </a:r>
            <a:endParaRPr lang="en-US" sz="900" b="1" kern="0">
              <a:solidFill>
                <a:srgbClr val="000000"/>
              </a:solidFill>
              <a:latin typeface="Neutraface Text Book" panose="02000600030000020004" pitchFamily="50" charset="0"/>
            </a:endParaRPr>
          </a:p>
        </p:txBody>
      </p:sp>
      <p:sp>
        <p:nvSpPr>
          <p:cNvPr id="95" name="Rectangle 94">
            <a:extLst>
              <a:ext uri="{FF2B5EF4-FFF2-40B4-BE49-F238E27FC236}">
                <a16:creationId xmlns:a16="http://schemas.microsoft.com/office/drawing/2014/main" id="{9AC92B47-CABC-7998-58B6-892BD2093288}"/>
              </a:ext>
            </a:extLst>
          </p:cNvPr>
          <p:cNvSpPr>
            <a:spLocks/>
          </p:cNvSpPr>
          <p:nvPr/>
        </p:nvSpPr>
        <p:spPr>
          <a:xfrm>
            <a:off x="5736276"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a:rPr>
              <a:t>Gudiya Rizvi</a:t>
            </a:r>
          </a:p>
          <a:p>
            <a:pPr algn="ctr">
              <a:buClr>
                <a:srgbClr val="000000"/>
              </a:buClr>
              <a:defRPr/>
            </a:pPr>
            <a:r>
              <a:rPr lang="en-US" sz="900" kern="0">
                <a:solidFill>
                  <a:srgbClr val="000000"/>
                </a:solidFill>
                <a:latin typeface="Neutraface Text Book"/>
              </a:rPr>
              <a:t>Gaurav Nalwa</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a:rPr>
              <a:t>Tarun Mogha</a:t>
            </a:r>
          </a:p>
          <a:p>
            <a:pPr algn="ctr">
              <a:defRPr/>
            </a:pPr>
            <a:r>
              <a:rPr lang="en-US" sz="900" kern="0">
                <a:solidFill>
                  <a:srgbClr val="000000"/>
                </a:solidFill>
                <a:latin typeface="Neutraface Text Book"/>
              </a:rPr>
              <a:t>Indu Malik</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Rajeev Verma</a:t>
            </a:r>
            <a:endParaRPr lang="en-US" sz="900" kern="0">
              <a:solidFill>
                <a:srgbClr val="000000"/>
              </a:solidFill>
              <a:latin typeface="Neutraface Text Book" panose="02000600030000020004" pitchFamily="50" charset="0"/>
            </a:endParaRPr>
          </a:p>
          <a:p>
            <a:pPr algn="ctr">
              <a:buClr>
                <a:srgbClr val="000000"/>
              </a:buClr>
              <a:defRPr/>
            </a:pPr>
            <a:endParaRPr lang="en-US" sz="900" kern="0">
              <a:solidFill>
                <a:srgbClr val="000000"/>
              </a:solidFill>
              <a:latin typeface="Neutraface Text Book" panose="02000600030000020004" pitchFamily="50" charset="0"/>
            </a:endParaRPr>
          </a:p>
        </p:txBody>
      </p:sp>
      <p:sp>
        <p:nvSpPr>
          <p:cNvPr id="96" name="Rectangle 95">
            <a:extLst>
              <a:ext uri="{FF2B5EF4-FFF2-40B4-BE49-F238E27FC236}">
                <a16:creationId xmlns:a16="http://schemas.microsoft.com/office/drawing/2014/main" id="{BEBE0375-3506-A67C-D2C8-7DAEE324DD79}"/>
              </a:ext>
            </a:extLst>
          </p:cNvPr>
          <p:cNvSpPr>
            <a:spLocks/>
          </p:cNvSpPr>
          <p:nvPr/>
        </p:nvSpPr>
        <p:spPr>
          <a:xfrm>
            <a:off x="5736276"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Laura Perez</a:t>
            </a:r>
            <a:endParaRPr kumimoji="0" lang="en-US" sz="1800" b="0" i="0" u="none" strike="noStrike" kern="0" cap="none" spc="0" normalizeH="0" baseline="0" noProof="0">
              <a:ln>
                <a:noFill/>
              </a:ln>
              <a:solidFill>
                <a:prstClr val="white"/>
              </a:solidFill>
              <a:effectLst/>
              <a:uLnTx/>
              <a:uFillTx/>
            </a:endParaRPr>
          </a:p>
        </p:txBody>
      </p:sp>
      <p:sp>
        <p:nvSpPr>
          <p:cNvPr id="97" name="Rectangle 96">
            <a:extLst>
              <a:ext uri="{FF2B5EF4-FFF2-40B4-BE49-F238E27FC236}">
                <a16:creationId xmlns:a16="http://schemas.microsoft.com/office/drawing/2014/main" id="{B7B97F34-A275-3052-59EA-7C181E273AC9}"/>
              </a:ext>
            </a:extLst>
          </p:cNvPr>
          <p:cNvSpPr>
            <a:spLocks/>
          </p:cNvSpPr>
          <p:nvPr/>
        </p:nvSpPr>
        <p:spPr>
          <a:xfrm>
            <a:off x="6977797" y="3234423"/>
            <a:ext cx="1176719" cy="32953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Infra/DevOps</a:t>
            </a:r>
            <a:endParaRPr lang="en-US" sz="900" b="1" kern="0">
              <a:solidFill>
                <a:srgbClr val="000000"/>
              </a:solidFill>
              <a:latin typeface="Neutraface Text Book" panose="02000600030000020004" pitchFamily="50" charset="0"/>
            </a:endParaRPr>
          </a:p>
        </p:txBody>
      </p:sp>
      <p:sp>
        <p:nvSpPr>
          <p:cNvPr id="98" name="Rectangle 97">
            <a:extLst>
              <a:ext uri="{FF2B5EF4-FFF2-40B4-BE49-F238E27FC236}">
                <a16:creationId xmlns:a16="http://schemas.microsoft.com/office/drawing/2014/main" id="{3A246924-1AF1-99A6-40CC-88CF3349B5B5}"/>
              </a:ext>
            </a:extLst>
          </p:cNvPr>
          <p:cNvSpPr>
            <a:spLocks/>
          </p:cNvSpPr>
          <p:nvPr/>
        </p:nvSpPr>
        <p:spPr>
          <a:xfrm>
            <a:off x="6977797"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a:rPr>
              <a:t>Samarth Chowdhary</a:t>
            </a:r>
            <a:endParaRPr lang="en-US" sz="900" kern="0">
              <a:solidFill>
                <a:srgbClr val="000000"/>
              </a:solidFill>
              <a:latin typeface="Neutraface Text Book" panose="02000600030000020004" pitchFamily="50" charset="0"/>
            </a:endParaRPr>
          </a:p>
          <a:p>
            <a:pPr algn="ctr">
              <a:defRPr/>
            </a:pPr>
            <a:r>
              <a:rPr lang="en-US" sz="900" kern="0">
                <a:solidFill>
                  <a:srgbClr val="000000"/>
                </a:solidFill>
                <a:latin typeface="Neutraface Text Book"/>
              </a:rPr>
              <a:t>Nitesh Sharma</a:t>
            </a:r>
            <a:endParaRPr lang="en-US" sz="900" kern="0">
              <a:solidFill>
                <a:srgbClr val="000000"/>
              </a:solidFill>
              <a:latin typeface="Neutraface Text Book" panose="02000600030000020004" pitchFamily="50" charset="0"/>
            </a:endParaRPr>
          </a:p>
        </p:txBody>
      </p:sp>
      <p:sp>
        <p:nvSpPr>
          <p:cNvPr id="99" name="Rectangle 98">
            <a:extLst>
              <a:ext uri="{FF2B5EF4-FFF2-40B4-BE49-F238E27FC236}">
                <a16:creationId xmlns:a16="http://schemas.microsoft.com/office/drawing/2014/main" id="{7BB446C9-1C4F-26CD-5A8B-22FF9A0522BA}"/>
              </a:ext>
            </a:extLst>
          </p:cNvPr>
          <p:cNvSpPr>
            <a:spLocks/>
          </p:cNvSpPr>
          <p:nvPr/>
        </p:nvSpPr>
        <p:spPr>
          <a:xfrm>
            <a:off x="6977797" y="3612824"/>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Randy Rahbar</a:t>
            </a:r>
          </a:p>
        </p:txBody>
      </p:sp>
      <p:sp>
        <p:nvSpPr>
          <p:cNvPr id="100" name="Rectangle 99">
            <a:extLst>
              <a:ext uri="{FF2B5EF4-FFF2-40B4-BE49-F238E27FC236}">
                <a16:creationId xmlns:a16="http://schemas.microsoft.com/office/drawing/2014/main" id="{16E84918-32AF-E3F4-41B8-C7440A400279}"/>
              </a:ext>
            </a:extLst>
          </p:cNvPr>
          <p:cNvSpPr>
            <a:spLocks/>
          </p:cNvSpPr>
          <p:nvPr/>
        </p:nvSpPr>
        <p:spPr>
          <a:xfrm>
            <a:off x="8219319" y="3234423"/>
            <a:ext cx="1176719" cy="32953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Scrum Teams</a:t>
            </a:r>
            <a:endParaRPr lang="en-US" sz="900" b="1" kern="0">
              <a:solidFill>
                <a:srgbClr val="000000"/>
              </a:solidFill>
              <a:latin typeface="Neutraface Text Book" panose="02000600030000020004" pitchFamily="50" charset="0"/>
            </a:endParaRPr>
          </a:p>
        </p:txBody>
      </p:sp>
      <p:sp>
        <p:nvSpPr>
          <p:cNvPr id="101" name="Rectangle 100">
            <a:extLst>
              <a:ext uri="{FF2B5EF4-FFF2-40B4-BE49-F238E27FC236}">
                <a16:creationId xmlns:a16="http://schemas.microsoft.com/office/drawing/2014/main" id="{315CB737-076D-04EE-18C9-F8DF462B8D7D}"/>
              </a:ext>
            </a:extLst>
          </p:cNvPr>
          <p:cNvSpPr>
            <a:spLocks/>
          </p:cNvSpPr>
          <p:nvPr/>
        </p:nvSpPr>
        <p:spPr>
          <a:xfrm>
            <a:off x="8219319" y="39345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b="1" kern="0">
                <a:solidFill>
                  <a:srgbClr val="000000"/>
                </a:solidFill>
                <a:latin typeface="Neutraface Text Book" panose="02000600030000020004" pitchFamily="50" charset="0"/>
              </a:rPr>
              <a:t>Rishal Jha</a:t>
            </a:r>
          </a:p>
          <a:p>
            <a:pPr algn="ctr">
              <a:buClr>
                <a:srgbClr val="000000"/>
              </a:buClr>
              <a:defRPr/>
            </a:pPr>
            <a:r>
              <a:rPr lang="en-US" sz="900" kern="0" err="1">
                <a:solidFill>
                  <a:srgbClr val="000000"/>
                </a:solidFill>
                <a:latin typeface="Neutraface Text Book" panose="02000600030000020004" pitchFamily="50" charset="0"/>
              </a:rPr>
              <a:t>TopGuns</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Invincibles</a:t>
            </a:r>
          </a:p>
          <a:p>
            <a:pPr algn="ctr">
              <a:buClr>
                <a:srgbClr val="000000"/>
              </a:buClr>
              <a:defRPr/>
            </a:pPr>
            <a:endParaRPr lang="en-US" sz="900" kern="0">
              <a:solidFill>
                <a:srgbClr val="000000"/>
              </a:solidFill>
              <a:latin typeface="Neutraface Text Book" panose="02000600030000020004" pitchFamily="50" charset="0"/>
            </a:endParaRPr>
          </a:p>
          <a:p>
            <a:pPr algn="ctr">
              <a:buClr>
                <a:srgbClr val="000000"/>
              </a:buClr>
              <a:defRPr/>
            </a:pPr>
            <a:r>
              <a:rPr lang="en-US" sz="900" b="1" kern="0">
                <a:solidFill>
                  <a:srgbClr val="000000"/>
                </a:solidFill>
                <a:latin typeface="Neutraface Text Book" panose="02000600030000020004" pitchFamily="50" charset="0"/>
              </a:rPr>
              <a:t>Vimal Kumar Singh</a:t>
            </a:r>
          </a:p>
          <a:p>
            <a:pPr algn="ctr">
              <a:buClr>
                <a:srgbClr val="000000"/>
              </a:buClr>
              <a:defRPr/>
            </a:pPr>
            <a:r>
              <a:rPr lang="en-US" sz="900" kern="0">
                <a:solidFill>
                  <a:srgbClr val="000000"/>
                </a:solidFill>
                <a:latin typeface="Neutraface Text Book" panose="02000600030000020004" pitchFamily="50" charset="0"/>
              </a:rPr>
              <a:t>Pioneers</a:t>
            </a:r>
          </a:p>
          <a:p>
            <a:pPr algn="ctr">
              <a:buClr>
                <a:srgbClr val="000000"/>
              </a:buClr>
              <a:defRPr/>
            </a:pPr>
            <a:r>
              <a:rPr lang="en-US" sz="900" kern="0">
                <a:solidFill>
                  <a:srgbClr val="000000"/>
                </a:solidFill>
                <a:latin typeface="Neutraface Text Book" panose="02000600030000020004" pitchFamily="50" charset="0"/>
              </a:rPr>
              <a:t>Navigators</a:t>
            </a:r>
          </a:p>
          <a:p>
            <a:pPr algn="ctr">
              <a:buClr>
                <a:srgbClr val="000000"/>
              </a:buClr>
              <a:defRPr/>
            </a:pPr>
            <a:endParaRPr lang="en-US" sz="900" kern="0">
              <a:solidFill>
                <a:srgbClr val="000000"/>
              </a:solidFill>
              <a:latin typeface="Neutraface Text Book" panose="02000600030000020004" pitchFamily="50" charset="0"/>
            </a:endParaRPr>
          </a:p>
          <a:p>
            <a:pPr algn="ctr">
              <a:buClr>
                <a:srgbClr val="000000"/>
              </a:buClr>
              <a:defRPr/>
            </a:pPr>
            <a:r>
              <a:rPr lang="en-US" sz="900" b="1" kern="0">
                <a:solidFill>
                  <a:srgbClr val="000000"/>
                </a:solidFill>
                <a:latin typeface="Neutraface Text Book" panose="02000600030000020004" pitchFamily="50" charset="0"/>
              </a:rPr>
              <a:t>Shaikat Das</a:t>
            </a:r>
          </a:p>
          <a:p>
            <a:pPr algn="ctr">
              <a:buClr>
                <a:srgbClr val="000000"/>
              </a:buClr>
              <a:defRPr/>
            </a:pPr>
            <a:r>
              <a:rPr lang="en-US" sz="900" kern="0">
                <a:solidFill>
                  <a:srgbClr val="000000"/>
                </a:solidFill>
                <a:latin typeface="Neutraface Text Book" panose="02000600030000020004" pitchFamily="50" charset="0"/>
              </a:rPr>
              <a:t>Miners</a:t>
            </a:r>
            <a:br>
              <a:rPr lang="en-US" sz="900" kern="0">
                <a:solidFill>
                  <a:srgbClr val="000000"/>
                </a:solidFill>
                <a:latin typeface="Neutraface Text Book" panose="02000600030000020004" pitchFamily="50" charset="0"/>
              </a:rPr>
            </a:br>
            <a:br>
              <a:rPr lang="en-US" sz="900" kern="0">
                <a:solidFill>
                  <a:srgbClr val="000000"/>
                </a:solidFill>
                <a:latin typeface="Neutraface Text Book" panose="02000600030000020004" pitchFamily="50" charset="0"/>
              </a:rPr>
            </a:br>
            <a:r>
              <a:rPr lang="en-US" sz="900" b="1" kern="0">
                <a:solidFill>
                  <a:srgbClr val="000000"/>
                </a:solidFill>
                <a:latin typeface="Neutraface Text Book" panose="02000600030000020004" pitchFamily="50" charset="0"/>
              </a:rPr>
              <a:t>Shalini Khanna</a:t>
            </a:r>
          </a:p>
          <a:p>
            <a:pPr algn="ctr">
              <a:buClr>
                <a:srgbClr val="000000"/>
              </a:buClr>
              <a:defRPr/>
            </a:pPr>
            <a:r>
              <a:rPr lang="en-US" sz="900" kern="0">
                <a:solidFill>
                  <a:srgbClr val="000000"/>
                </a:solidFill>
                <a:latin typeface="Neutraface Text Book" panose="02000600030000020004" pitchFamily="50" charset="0"/>
              </a:rPr>
              <a:t>Achievers</a:t>
            </a:r>
          </a:p>
          <a:p>
            <a:pPr algn="ctr">
              <a:buClr>
                <a:srgbClr val="000000"/>
              </a:buClr>
              <a:defRPr/>
            </a:pP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Titans (Shaikat Das.)</a:t>
            </a:r>
          </a:p>
        </p:txBody>
      </p:sp>
      <p:sp>
        <p:nvSpPr>
          <p:cNvPr id="102" name="Rectangle 101">
            <a:extLst>
              <a:ext uri="{FF2B5EF4-FFF2-40B4-BE49-F238E27FC236}">
                <a16:creationId xmlns:a16="http://schemas.microsoft.com/office/drawing/2014/main" id="{3FA16B59-0FC2-113F-A6F2-FCE159573D8D}"/>
              </a:ext>
            </a:extLst>
          </p:cNvPr>
          <p:cNvSpPr>
            <a:spLocks/>
          </p:cNvSpPr>
          <p:nvPr/>
        </p:nvSpPr>
        <p:spPr>
          <a:xfrm>
            <a:off x="8219319" y="3612824"/>
            <a:ext cx="1185075" cy="285233"/>
          </a:xfrm>
          <a:prstGeom prst="rect">
            <a:avLst/>
          </a:prstGeom>
          <a:solidFill>
            <a:srgbClr val="E23369"/>
          </a:solidFill>
          <a:ln w="6350" cap="sq" cmpd="sng" algn="ctr">
            <a:solidFill>
              <a:srgbClr val="E23368"/>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Islam Haider</a:t>
            </a:r>
          </a:p>
        </p:txBody>
      </p:sp>
      <p:sp>
        <p:nvSpPr>
          <p:cNvPr id="103" name="Rectangle 102">
            <a:extLst>
              <a:ext uri="{FF2B5EF4-FFF2-40B4-BE49-F238E27FC236}">
                <a16:creationId xmlns:a16="http://schemas.microsoft.com/office/drawing/2014/main" id="{92157BD6-0948-715E-A783-8439789E9377}"/>
              </a:ext>
            </a:extLst>
          </p:cNvPr>
          <p:cNvSpPr>
            <a:spLocks/>
          </p:cNvSpPr>
          <p:nvPr/>
        </p:nvSpPr>
        <p:spPr>
          <a:xfrm>
            <a:off x="10763653" y="3237779"/>
            <a:ext cx="1176719" cy="320194"/>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Security</a:t>
            </a:r>
            <a:endParaRPr lang="en-US" sz="900" b="1" kern="0">
              <a:solidFill>
                <a:srgbClr val="000000"/>
              </a:solidFill>
              <a:latin typeface="Neutraface Text Book" panose="02000600030000020004" pitchFamily="50" charset="0"/>
            </a:endParaRPr>
          </a:p>
        </p:txBody>
      </p:sp>
      <p:sp>
        <p:nvSpPr>
          <p:cNvPr id="104" name="Rectangle 103">
            <a:extLst>
              <a:ext uri="{FF2B5EF4-FFF2-40B4-BE49-F238E27FC236}">
                <a16:creationId xmlns:a16="http://schemas.microsoft.com/office/drawing/2014/main" id="{4E2C50F7-89B2-9E3E-0286-6BB48A9BBDB3}"/>
              </a:ext>
            </a:extLst>
          </p:cNvPr>
          <p:cNvSpPr>
            <a:spLocks/>
          </p:cNvSpPr>
          <p:nvPr/>
        </p:nvSpPr>
        <p:spPr>
          <a:xfrm>
            <a:off x="10763653" y="392858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Michele Hight</a:t>
            </a:r>
          </a:p>
        </p:txBody>
      </p:sp>
      <p:sp>
        <p:nvSpPr>
          <p:cNvPr id="105" name="Rectangle 104">
            <a:extLst>
              <a:ext uri="{FF2B5EF4-FFF2-40B4-BE49-F238E27FC236}">
                <a16:creationId xmlns:a16="http://schemas.microsoft.com/office/drawing/2014/main" id="{6F2BE8EA-3DA9-AFFF-0950-06FE2730EE3F}"/>
              </a:ext>
            </a:extLst>
          </p:cNvPr>
          <p:cNvSpPr>
            <a:spLocks/>
          </p:cNvSpPr>
          <p:nvPr/>
        </p:nvSpPr>
        <p:spPr>
          <a:xfrm>
            <a:off x="10763653" y="3606834"/>
            <a:ext cx="1185075" cy="285233"/>
          </a:xfrm>
          <a:prstGeom prst="rect">
            <a:avLst/>
          </a:prstGeom>
          <a:solidFill>
            <a:srgbClr val="7030A0"/>
          </a:solidFill>
          <a:ln w="6350" cap="sq"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Greg Crease</a:t>
            </a:r>
            <a:endParaRPr kumimoji="0" lang="en-US" sz="1800" b="0" i="0" u="none" strike="noStrike" kern="0" cap="none" spc="0" normalizeH="0" baseline="0" noProof="0">
              <a:ln>
                <a:noFill/>
              </a:ln>
              <a:solidFill>
                <a:prstClr val="white"/>
              </a:solidFill>
              <a:effectLst/>
              <a:uLnTx/>
              <a:uFillTx/>
            </a:endParaRPr>
          </a:p>
        </p:txBody>
      </p:sp>
      <p:sp>
        <p:nvSpPr>
          <p:cNvPr id="106" name="Rectangle 105">
            <a:extLst>
              <a:ext uri="{FF2B5EF4-FFF2-40B4-BE49-F238E27FC236}">
                <a16:creationId xmlns:a16="http://schemas.microsoft.com/office/drawing/2014/main" id="{F47CBB6C-95D8-F025-4924-3E2D0816F319}"/>
              </a:ext>
            </a:extLst>
          </p:cNvPr>
          <p:cNvSpPr>
            <a:spLocks/>
          </p:cNvSpPr>
          <p:nvPr/>
        </p:nvSpPr>
        <p:spPr>
          <a:xfrm>
            <a:off x="9483761" y="3241732"/>
            <a:ext cx="1176719" cy="320194"/>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BizOps</a:t>
            </a:r>
            <a:endParaRPr lang="en-US" sz="900" b="1" kern="0">
              <a:solidFill>
                <a:srgbClr val="000000"/>
              </a:solidFill>
              <a:latin typeface="Neutraface Text Book" panose="02000600030000020004" pitchFamily="50" charset="0"/>
            </a:endParaRPr>
          </a:p>
        </p:txBody>
      </p:sp>
      <p:sp>
        <p:nvSpPr>
          <p:cNvPr id="107" name="Rectangle 106">
            <a:extLst>
              <a:ext uri="{FF2B5EF4-FFF2-40B4-BE49-F238E27FC236}">
                <a16:creationId xmlns:a16="http://schemas.microsoft.com/office/drawing/2014/main" id="{3064C3E9-AF9A-E874-2553-96EAFC05D6D4}"/>
              </a:ext>
            </a:extLst>
          </p:cNvPr>
          <p:cNvSpPr>
            <a:spLocks/>
          </p:cNvSpPr>
          <p:nvPr/>
        </p:nvSpPr>
        <p:spPr>
          <a:xfrm>
            <a:off x="9483761" y="3932537"/>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Kim </a:t>
            </a:r>
            <a:r>
              <a:rPr lang="en-US" sz="900" kern="0" err="1">
                <a:solidFill>
                  <a:srgbClr val="000000"/>
                </a:solidFill>
                <a:latin typeface="Neutraface Text Book" panose="02000600030000020004" pitchFamily="50" charset="0"/>
              </a:rPr>
              <a:t>Glinsky</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Michael Goins</a:t>
            </a:r>
          </a:p>
        </p:txBody>
      </p:sp>
      <p:sp>
        <p:nvSpPr>
          <p:cNvPr id="108" name="Rectangle 107">
            <a:extLst>
              <a:ext uri="{FF2B5EF4-FFF2-40B4-BE49-F238E27FC236}">
                <a16:creationId xmlns:a16="http://schemas.microsoft.com/office/drawing/2014/main" id="{A4CD4DD4-CCED-2ABE-97DB-3302A6D0AC33}"/>
              </a:ext>
            </a:extLst>
          </p:cNvPr>
          <p:cNvSpPr>
            <a:spLocks/>
          </p:cNvSpPr>
          <p:nvPr/>
        </p:nvSpPr>
        <p:spPr>
          <a:xfrm>
            <a:off x="9483761" y="3610787"/>
            <a:ext cx="1185075" cy="285233"/>
          </a:xfrm>
          <a:prstGeom prst="rect">
            <a:avLst/>
          </a:prstGeom>
          <a:solidFill>
            <a:srgbClr val="7030A0"/>
          </a:solidFill>
          <a:ln w="6350" cap="sq"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Rob Bertrand</a:t>
            </a:r>
            <a:endParaRPr kumimoji="0" lang="en-US" sz="1800" b="0" i="0" u="none" strike="noStrike" kern="0" cap="none" spc="0" normalizeH="0" baseline="0" noProof="0">
              <a:ln>
                <a:noFill/>
              </a:ln>
              <a:solidFill>
                <a:prstClr val="white"/>
              </a:solidFill>
              <a:effectLst/>
              <a:uLnTx/>
              <a:uFillTx/>
            </a:endParaRPr>
          </a:p>
        </p:txBody>
      </p:sp>
      <p:sp>
        <p:nvSpPr>
          <p:cNvPr id="109" name="Star: 5 Points 108">
            <a:extLst>
              <a:ext uri="{FF2B5EF4-FFF2-40B4-BE49-F238E27FC236}">
                <a16:creationId xmlns:a16="http://schemas.microsoft.com/office/drawing/2014/main" id="{953753E8-CCB6-9E25-D40F-7D147F845A08}"/>
              </a:ext>
            </a:extLst>
          </p:cNvPr>
          <p:cNvSpPr/>
          <p:nvPr/>
        </p:nvSpPr>
        <p:spPr>
          <a:xfrm>
            <a:off x="10298555" y="3356870"/>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0" name="Star: 5 Points 109">
            <a:extLst>
              <a:ext uri="{FF2B5EF4-FFF2-40B4-BE49-F238E27FC236}">
                <a16:creationId xmlns:a16="http://schemas.microsoft.com/office/drawing/2014/main" id="{967A88E7-1D1E-5602-6271-E01C94F9E0F6}"/>
              </a:ext>
            </a:extLst>
          </p:cNvPr>
          <p:cNvSpPr/>
          <p:nvPr/>
        </p:nvSpPr>
        <p:spPr>
          <a:xfrm>
            <a:off x="11587405" y="3340004"/>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11" name="Rectangle 110">
            <a:extLst>
              <a:ext uri="{FF2B5EF4-FFF2-40B4-BE49-F238E27FC236}">
                <a16:creationId xmlns:a16="http://schemas.microsoft.com/office/drawing/2014/main" id="{F378DBD2-7E87-1E6E-000E-E7012DF6A554}"/>
              </a:ext>
            </a:extLst>
          </p:cNvPr>
          <p:cNvSpPr>
            <a:spLocks/>
          </p:cNvSpPr>
          <p:nvPr/>
        </p:nvSpPr>
        <p:spPr>
          <a:xfrm>
            <a:off x="921663" y="3241731"/>
            <a:ext cx="1041356" cy="32567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Project Management</a:t>
            </a:r>
            <a:endParaRPr lang="en-US" sz="900" b="1" kern="0">
              <a:solidFill>
                <a:srgbClr val="000000"/>
              </a:solidFill>
              <a:latin typeface="Neutraface Text Book" panose="02000600030000020004" pitchFamily="50" charset="0"/>
            </a:endParaRPr>
          </a:p>
        </p:txBody>
      </p:sp>
      <p:sp>
        <p:nvSpPr>
          <p:cNvPr id="112" name="Rectangle 111">
            <a:extLst>
              <a:ext uri="{FF2B5EF4-FFF2-40B4-BE49-F238E27FC236}">
                <a16:creationId xmlns:a16="http://schemas.microsoft.com/office/drawing/2014/main" id="{EB669DAF-B3AD-8E91-5584-45A34E7480E4}"/>
              </a:ext>
            </a:extLst>
          </p:cNvPr>
          <p:cNvSpPr>
            <a:spLocks/>
          </p:cNvSpPr>
          <p:nvPr/>
        </p:nvSpPr>
        <p:spPr>
          <a:xfrm>
            <a:off x="922833" y="3938020"/>
            <a:ext cx="1050356"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Harpreet Chadha</a:t>
            </a:r>
          </a:p>
          <a:p>
            <a:pPr algn="ctr">
              <a:buClr>
                <a:srgbClr val="000000"/>
              </a:buClr>
              <a:defRPr/>
            </a:pPr>
            <a:r>
              <a:rPr lang="en-US" sz="900" kern="0">
                <a:solidFill>
                  <a:srgbClr val="000000"/>
                </a:solidFill>
                <a:latin typeface="Neutraface Text Book" panose="02000600030000020004" pitchFamily="50" charset="0"/>
              </a:rPr>
              <a:t>Alana </a:t>
            </a:r>
            <a:r>
              <a:rPr lang="en-US" sz="900" kern="0" err="1">
                <a:solidFill>
                  <a:srgbClr val="000000"/>
                </a:solidFill>
                <a:latin typeface="Neutraface Text Book" panose="02000600030000020004" pitchFamily="50" charset="0"/>
              </a:rPr>
              <a:t>Carazón</a:t>
            </a:r>
            <a:endParaRPr lang="en-US" sz="900" kern="0">
              <a:solidFill>
                <a:srgbClr val="000000"/>
              </a:solidFill>
              <a:latin typeface="Neutraface Text Book" panose="02000600030000020004" pitchFamily="50" charset="0"/>
            </a:endParaRPr>
          </a:p>
          <a:p>
            <a:pPr algn="ctr">
              <a:defRPr/>
            </a:pPr>
            <a:endParaRPr lang="en-US" sz="900" kern="0">
              <a:solidFill>
                <a:srgbClr val="000000"/>
              </a:solidFill>
              <a:latin typeface="Neutraface Text Book" panose="02000600030000020004" pitchFamily="50" charset="0"/>
            </a:endParaRPr>
          </a:p>
          <a:p>
            <a:pPr algn="ctr">
              <a:buClr>
                <a:srgbClr val="000000"/>
              </a:buClr>
              <a:defRPr/>
            </a:pPr>
            <a:endParaRPr lang="en-US" sz="900" kern="0">
              <a:solidFill>
                <a:srgbClr val="000000"/>
              </a:solidFill>
              <a:latin typeface="Neutraface Text Book" panose="02000600030000020004" pitchFamily="50" charset="0"/>
            </a:endParaRPr>
          </a:p>
        </p:txBody>
      </p:sp>
      <p:sp>
        <p:nvSpPr>
          <p:cNvPr id="113" name="Rectangle 112">
            <a:extLst>
              <a:ext uri="{FF2B5EF4-FFF2-40B4-BE49-F238E27FC236}">
                <a16:creationId xmlns:a16="http://schemas.microsoft.com/office/drawing/2014/main" id="{33D0B5F0-EFCA-DFA5-3861-795229955CC2}"/>
              </a:ext>
            </a:extLst>
          </p:cNvPr>
          <p:cNvSpPr>
            <a:spLocks/>
          </p:cNvSpPr>
          <p:nvPr/>
        </p:nvSpPr>
        <p:spPr>
          <a:xfrm>
            <a:off x="922624" y="3616270"/>
            <a:ext cx="1048751"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err="1">
                <a:ln>
                  <a:noFill/>
                </a:ln>
                <a:solidFill>
                  <a:prstClr val="white"/>
                </a:solidFill>
                <a:effectLst/>
                <a:uLnTx/>
                <a:uFillTx/>
              </a:rPr>
              <a:t>Samanth</a:t>
            </a:r>
            <a:r>
              <a:rPr kumimoji="0" lang="en-GB" sz="1000" b="1" i="0" u="none" strike="noStrike" kern="0" cap="none" spc="0" normalizeH="0" baseline="0" noProof="0">
                <a:ln>
                  <a:noFill/>
                </a:ln>
                <a:solidFill>
                  <a:prstClr val="white"/>
                </a:solidFill>
                <a:effectLst/>
                <a:uLnTx/>
                <a:uFillTx/>
              </a:rPr>
              <a:t>a Lafferty</a:t>
            </a:r>
            <a:endParaRPr kumimoji="0" lang="en-US" sz="1800" b="0" i="0" u="none" strike="noStrike" kern="0" cap="none" spc="0" normalizeH="0" baseline="0" noProof="0">
              <a:ln>
                <a:noFill/>
              </a:ln>
              <a:solidFill>
                <a:prstClr val="white"/>
              </a:solidFill>
              <a:effectLst/>
              <a:uLnTx/>
              <a:uFillTx/>
            </a:endParaRPr>
          </a:p>
        </p:txBody>
      </p:sp>
      <p:sp>
        <p:nvSpPr>
          <p:cNvPr id="114" name="TextBox 113">
            <a:extLst>
              <a:ext uri="{FF2B5EF4-FFF2-40B4-BE49-F238E27FC236}">
                <a16:creationId xmlns:a16="http://schemas.microsoft.com/office/drawing/2014/main" id="{C797719B-AE8F-4F91-7CFC-83FB05495A0A}"/>
              </a:ext>
            </a:extLst>
          </p:cNvPr>
          <p:cNvSpPr txBox="1">
            <a:spLocks/>
          </p:cNvSpPr>
          <p:nvPr/>
        </p:nvSpPr>
        <p:spPr>
          <a:xfrm>
            <a:off x="89855" y="4216024"/>
            <a:ext cx="755425" cy="415498"/>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Workstream Team Members</a:t>
            </a:r>
          </a:p>
        </p:txBody>
      </p:sp>
      <p:sp>
        <p:nvSpPr>
          <p:cNvPr id="115" name="TextBox 114">
            <a:extLst>
              <a:ext uri="{FF2B5EF4-FFF2-40B4-BE49-F238E27FC236}">
                <a16:creationId xmlns:a16="http://schemas.microsoft.com/office/drawing/2014/main" id="{CC00BC4D-2A1D-3727-FD31-BA22A6A6E573}"/>
              </a:ext>
            </a:extLst>
          </p:cNvPr>
          <p:cNvSpPr txBox="1">
            <a:spLocks/>
          </p:cNvSpPr>
          <p:nvPr/>
        </p:nvSpPr>
        <p:spPr>
          <a:xfrm>
            <a:off x="89855" y="3604125"/>
            <a:ext cx="755425" cy="1384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Domains Leads</a:t>
            </a:r>
          </a:p>
        </p:txBody>
      </p:sp>
    </p:spTree>
    <p:extLst>
      <p:ext uri="{BB962C8B-B14F-4D97-AF65-F5344CB8AC3E}">
        <p14:creationId xmlns:p14="http://schemas.microsoft.com/office/powerpoint/2010/main" val="317450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itle 1">
            <a:extLst>
              <a:ext uri="{FF2B5EF4-FFF2-40B4-BE49-F238E27FC236}">
                <a16:creationId xmlns:a16="http://schemas.microsoft.com/office/drawing/2014/main" id="{4A4F118B-2874-FDD7-3400-577E98EEFC02}"/>
              </a:ext>
            </a:extLst>
          </p:cNvPr>
          <p:cNvSpPr txBox="1">
            <a:spLocks/>
          </p:cNvSpPr>
          <p:nvPr/>
        </p:nvSpPr>
        <p:spPr>
          <a:xfrm>
            <a:off x="431143" y="546933"/>
            <a:ext cx="11012743" cy="453462"/>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r>
              <a:rPr lang="en-US">
                <a:latin typeface="Georgia"/>
                <a:ea typeface="Noto Sans"/>
                <a:cs typeface="Arial"/>
              </a:rPr>
              <a:t>Workstream Governance</a:t>
            </a:r>
            <a:r>
              <a:rPr lang="en-US" i="1">
                <a:latin typeface="Georgia"/>
                <a:ea typeface="Noto Sans"/>
                <a:cs typeface="Arial"/>
              </a:rPr>
              <a:t>: internal customer groups</a:t>
            </a:r>
            <a:endParaRPr lang="en-US" i="1">
              <a:ea typeface="Noto Sans"/>
            </a:endParaRPr>
          </a:p>
        </p:txBody>
      </p:sp>
      <p:sp>
        <p:nvSpPr>
          <p:cNvPr id="3" name="Date Placeholder 2">
            <a:extLst>
              <a:ext uri="{FF2B5EF4-FFF2-40B4-BE49-F238E27FC236}">
                <a16:creationId xmlns:a16="http://schemas.microsoft.com/office/drawing/2014/main" id="{A1FB2164-EA98-DF8A-98B0-2960141E7CE6}"/>
              </a:ext>
            </a:extLst>
          </p:cNvPr>
          <p:cNvSpPr txBox="1">
            <a:spLocks/>
          </p:cNvSpPr>
          <p:nvPr/>
        </p:nvSpPr>
        <p:spPr>
          <a:xfrm>
            <a:off x="10017915" y="6436249"/>
            <a:ext cx="1046825" cy="365125"/>
          </a:xfrm>
          <a:prstGeom prst="rect">
            <a:avLst/>
          </a:prstGeom>
        </p:spPr>
        <p:txBody>
          <a:bodyPr vert="horz" lIns="0" tIns="0" rIns="0" bIns="0" rtlCol="0" anchor="ctr"/>
          <a:lstStyle>
            <a:defPPr>
              <a:defRPr lang="en-US"/>
            </a:defPPr>
            <a:lvl1pPr marL="0" algn="r" defTabSz="914400" rtl="0" eaLnBrk="1" latinLnBrk="0" hangingPunct="1">
              <a:defRPr sz="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9145BC2A-BD7F-7C43-A634-29ECEE466D9D}" type="datetime4">
              <a:rPr kumimoji="0" lang="en-GB" sz="800" b="0" i="0" u="none" strike="noStrike" kern="1200" cap="none" spc="0" normalizeH="0" baseline="0" noProof="0" smtClean="0">
                <a:ln>
                  <a:noFill/>
                </a:ln>
                <a:solidFill>
                  <a:srgbClr val="000000"/>
                </a:solidFill>
                <a:effectLst/>
                <a:uLnTx/>
                <a:uFillTx/>
                <a:latin typeface="Arial" panose="020B0604020202020204" pitchFamily="34" charset="0"/>
                <a:ea typeface="Noto Sans" panose="020B0502040504020204" pitchFamily="34" charset="0"/>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 February 2024</a:t>
            </a:fld>
            <a:endParaRPr kumimoji="0" lang="en-US" sz="800" b="0" i="0" u="none" strike="noStrike" kern="1200" cap="none" spc="0" normalizeH="0" baseline="0" noProof="0">
              <a:ln>
                <a:noFill/>
              </a:ln>
              <a:solidFill>
                <a:srgbClr val="000000"/>
              </a:solidFill>
              <a:effectLst/>
              <a:uLnTx/>
              <a:uFillTx/>
              <a:latin typeface="Arial" panose="020B0604020202020204" pitchFamily="34" charset="0"/>
              <a:ea typeface="Noto Sans" panose="020B0502040504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016711-5FB8-B148-EB5B-664041853540}"/>
              </a:ext>
            </a:extLst>
          </p:cNvPr>
          <p:cNvSpPr txBox="1">
            <a:spLocks/>
          </p:cNvSpPr>
          <p:nvPr/>
        </p:nvSpPr>
        <p:spPr>
          <a:xfrm>
            <a:off x="486265" y="3585637"/>
            <a:ext cx="755425" cy="2769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Team Members</a:t>
            </a:r>
          </a:p>
        </p:txBody>
      </p:sp>
      <p:sp>
        <p:nvSpPr>
          <p:cNvPr id="5" name="TextBox 4">
            <a:extLst>
              <a:ext uri="{FF2B5EF4-FFF2-40B4-BE49-F238E27FC236}">
                <a16:creationId xmlns:a16="http://schemas.microsoft.com/office/drawing/2014/main" id="{2F675785-7FA6-85C9-D7E0-D31C07B0C3E0}"/>
              </a:ext>
            </a:extLst>
          </p:cNvPr>
          <p:cNvSpPr txBox="1">
            <a:spLocks/>
          </p:cNvSpPr>
          <p:nvPr/>
        </p:nvSpPr>
        <p:spPr>
          <a:xfrm>
            <a:off x="486265" y="3068293"/>
            <a:ext cx="755425" cy="1384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Team Lead</a:t>
            </a:r>
          </a:p>
        </p:txBody>
      </p:sp>
      <p:sp>
        <p:nvSpPr>
          <p:cNvPr id="6" name="TextBox 5">
            <a:extLst>
              <a:ext uri="{FF2B5EF4-FFF2-40B4-BE49-F238E27FC236}">
                <a16:creationId xmlns:a16="http://schemas.microsoft.com/office/drawing/2014/main" id="{8B3B267C-C865-25EB-546B-A8A0AEAD42C1}"/>
              </a:ext>
            </a:extLst>
          </p:cNvPr>
          <p:cNvSpPr txBox="1">
            <a:spLocks/>
          </p:cNvSpPr>
          <p:nvPr/>
        </p:nvSpPr>
        <p:spPr>
          <a:xfrm>
            <a:off x="-65046" y="2620198"/>
            <a:ext cx="1306736" cy="1384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Team Name</a:t>
            </a:r>
          </a:p>
        </p:txBody>
      </p:sp>
      <p:sp>
        <p:nvSpPr>
          <p:cNvPr id="8" name="Rectangle 7">
            <a:extLst>
              <a:ext uri="{FF2B5EF4-FFF2-40B4-BE49-F238E27FC236}">
                <a16:creationId xmlns:a16="http://schemas.microsoft.com/office/drawing/2014/main" id="{112A3FBF-1AF8-DC7B-5DAD-B83065B8C76B}"/>
              </a:ext>
            </a:extLst>
          </p:cNvPr>
          <p:cNvSpPr>
            <a:spLocks/>
          </p:cNvSpPr>
          <p:nvPr/>
        </p:nvSpPr>
        <p:spPr>
          <a:xfrm>
            <a:off x="1446272" y="2497606"/>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BizOps</a:t>
            </a:r>
            <a:endParaRPr lang="en-US" sz="900" b="1" kern="0">
              <a:solidFill>
                <a:srgbClr val="000000"/>
              </a:solidFill>
              <a:latin typeface="Neutraface Text Book" panose="02000600030000020004" pitchFamily="50" charset="0"/>
            </a:endParaRPr>
          </a:p>
        </p:txBody>
      </p:sp>
      <p:sp>
        <p:nvSpPr>
          <p:cNvPr id="9" name="Rectangle 8">
            <a:extLst>
              <a:ext uri="{FF2B5EF4-FFF2-40B4-BE49-F238E27FC236}">
                <a16:creationId xmlns:a16="http://schemas.microsoft.com/office/drawing/2014/main" id="{A0B20764-53E8-B540-63B7-630202CDE566}"/>
              </a:ext>
            </a:extLst>
          </p:cNvPr>
          <p:cNvSpPr>
            <a:spLocks/>
          </p:cNvSpPr>
          <p:nvPr/>
        </p:nvSpPr>
        <p:spPr>
          <a:xfrm>
            <a:off x="1446272" y="3304187"/>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Kim </a:t>
            </a:r>
            <a:r>
              <a:rPr lang="en-US" sz="900" kern="0" err="1">
                <a:solidFill>
                  <a:srgbClr val="000000"/>
                </a:solidFill>
                <a:latin typeface="Neutraface Text Book" panose="02000600030000020004" pitchFamily="50" charset="0"/>
              </a:rPr>
              <a:t>Glinsky</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Michael Goins</a:t>
            </a:r>
          </a:p>
        </p:txBody>
      </p:sp>
      <p:sp>
        <p:nvSpPr>
          <p:cNvPr id="10" name="Rectangle 9">
            <a:extLst>
              <a:ext uri="{FF2B5EF4-FFF2-40B4-BE49-F238E27FC236}">
                <a16:creationId xmlns:a16="http://schemas.microsoft.com/office/drawing/2014/main" id="{F7F17C1F-FD74-F5C6-CC00-8612DD278A55}"/>
              </a:ext>
            </a:extLst>
          </p:cNvPr>
          <p:cNvSpPr>
            <a:spLocks/>
          </p:cNvSpPr>
          <p:nvPr/>
        </p:nvSpPr>
        <p:spPr>
          <a:xfrm>
            <a:off x="1446272" y="2982437"/>
            <a:ext cx="1185075" cy="285233"/>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Robert Bertrand</a:t>
            </a:r>
            <a:endParaRPr kumimoji="0" lang="en-US" sz="1800" b="0" i="0" u="none" strike="noStrike" kern="0" cap="none" spc="0" normalizeH="0" baseline="0" noProof="0">
              <a:ln>
                <a:noFill/>
              </a:ln>
              <a:solidFill>
                <a:prstClr val="white"/>
              </a:solidFill>
              <a:effectLst/>
              <a:uLnTx/>
              <a:uFillTx/>
            </a:endParaRPr>
          </a:p>
        </p:txBody>
      </p:sp>
      <p:sp>
        <p:nvSpPr>
          <p:cNvPr id="11" name="Rectangle 10">
            <a:extLst>
              <a:ext uri="{FF2B5EF4-FFF2-40B4-BE49-F238E27FC236}">
                <a16:creationId xmlns:a16="http://schemas.microsoft.com/office/drawing/2014/main" id="{E73EE9E7-EABC-D133-BD1F-75E0408718C8}"/>
              </a:ext>
            </a:extLst>
          </p:cNvPr>
          <p:cNvSpPr>
            <a:spLocks/>
          </p:cNvSpPr>
          <p:nvPr/>
        </p:nvSpPr>
        <p:spPr>
          <a:xfrm>
            <a:off x="3920252" y="2493189"/>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Delivery Operations</a:t>
            </a:r>
          </a:p>
          <a:p>
            <a:pPr algn="ctr">
              <a:buClr>
                <a:srgbClr val="000000"/>
              </a:buClr>
              <a:defRPr/>
            </a:pPr>
            <a:r>
              <a:rPr lang="en-US" sz="900" b="1" kern="0">
                <a:solidFill>
                  <a:srgbClr val="000000"/>
                </a:solidFill>
                <a:latin typeface="Neutraface Text Book" panose="02000600030000020004" pitchFamily="50" charset="0"/>
              </a:rPr>
              <a:t>New Tech Adoption &amp; Usage</a:t>
            </a:r>
          </a:p>
        </p:txBody>
      </p:sp>
      <p:sp>
        <p:nvSpPr>
          <p:cNvPr id="12" name="Rectangle 11">
            <a:extLst>
              <a:ext uri="{FF2B5EF4-FFF2-40B4-BE49-F238E27FC236}">
                <a16:creationId xmlns:a16="http://schemas.microsoft.com/office/drawing/2014/main" id="{C6FD03EF-3A9F-5F7D-5DD6-8FC47036171A}"/>
              </a:ext>
            </a:extLst>
          </p:cNvPr>
          <p:cNvSpPr>
            <a:spLocks/>
          </p:cNvSpPr>
          <p:nvPr/>
        </p:nvSpPr>
        <p:spPr>
          <a:xfrm>
            <a:off x="3920252" y="3299770"/>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Ad Hoc Basis</a:t>
            </a:r>
          </a:p>
        </p:txBody>
      </p:sp>
      <p:sp>
        <p:nvSpPr>
          <p:cNvPr id="13" name="Rectangle 12">
            <a:extLst>
              <a:ext uri="{FF2B5EF4-FFF2-40B4-BE49-F238E27FC236}">
                <a16:creationId xmlns:a16="http://schemas.microsoft.com/office/drawing/2014/main" id="{2DB35EF3-7472-BDE0-70B0-E3EE9D9C35EE}"/>
              </a:ext>
            </a:extLst>
          </p:cNvPr>
          <p:cNvSpPr>
            <a:spLocks/>
          </p:cNvSpPr>
          <p:nvPr/>
        </p:nvSpPr>
        <p:spPr>
          <a:xfrm>
            <a:off x="3920252" y="2978020"/>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Gina Potito</a:t>
            </a:r>
            <a:endParaRPr kumimoji="0" lang="en-US" sz="1800" b="0" i="0" u="none" strike="noStrike" kern="0" cap="none" spc="0" normalizeH="0" baseline="0" noProof="0">
              <a:ln>
                <a:noFill/>
              </a:ln>
              <a:solidFill>
                <a:prstClr val="white"/>
              </a:solidFill>
              <a:effectLst/>
              <a:uLnTx/>
              <a:uFillTx/>
            </a:endParaRPr>
          </a:p>
        </p:txBody>
      </p:sp>
      <p:sp>
        <p:nvSpPr>
          <p:cNvPr id="14" name="Rectangle 13">
            <a:extLst>
              <a:ext uri="{FF2B5EF4-FFF2-40B4-BE49-F238E27FC236}">
                <a16:creationId xmlns:a16="http://schemas.microsoft.com/office/drawing/2014/main" id="{10F1AE85-6922-4084-CD4E-0953866517F6}"/>
              </a:ext>
            </a:extLst>
          </p:cNvPr>
          <p:cNvSpPr>
            <a:spLocks/>
          </p:cNvSpPr>
          <p:nvPr/>
        </p:nvSpPr>
        <p:spPr>
          <a:xfrm>
            <a:off x="5161773" y="2493189"/>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b="1" kern="0">
                <a:solidFill>
                  <a:srgbClr val="000000"/>
                </a:solidFill>
                <a:latin typeface="Neutraface Text Book" panose="02000600030000020004" pitchFamily="50" charset="0"/>
              </a:rPr>
              <a:t>Connect Delivery Enablement</a:t>
            </a:r>
          </a:p>
        </p:txBody>
      </p:sp>
      <p:sp>
        <p:nvSpPr>
          <p:cNvPr id="15" name="Rectangle 14">
            <a:extLst>
              <a:ext uri="{FF2B5EF4-FFF2-40B4-BE49-F238E27FC236}">
                <a16:creationId xmlns:a16="http://schemas.microsoft.com/office/drawing/2014/main" id="{B7F4013D-BB35-258F-54B2-65F0510DC012}"/>
              </a:ext>
            </a:extLst>
          </p:cNvPr>
          <p:cNvSpPr>
            <a:spLocks/>
          </p:cNvSpPr>
          <p:nvPr/>
        </p:nvSpPr>
        <p:spPr>
          <a:xfrm>
            <a:off x="5161773" y="3299770"/>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Ad Hoc Basis</a:t>
            </a:r>
          </a:p>
        </p:txBody>
      </p:sp>
      <p:sp>
        <p:nvSpPr>
          <p:cNvPr id="16" name="Rectangle 15">
            <a:extLst>
              <a:ext uri="{FF2B5EF4-FFF2-40B4-BE49-F238E27FC236}">
                <a16:creationId xmlns:a16="http://schemas.microsoft.com/office/drawing/2014/main" id="{65DEA122-4759-ECFC-DA5E-7DC63B5C0421}"/>
              </a:ext>
            </a:extLst>
          </p:cNvPr>
          <p:cNvSpPr>
            <a:spLocks/>
          </p:cNvSpPr>
          <p:nvPr/>
        </p:nvSpPr>
        <p:spPr>
          <a:xfrm>
            <a:off x="5161773" y="2978020"/>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Caroline Lavanchy</a:t>
            </a:r>
            <a:endParaRPr kumimoji="0" lang="en-US" sz="1800" b="0" i="0" u="none" strike="noStrike" kern="0" cap="none" spc="0" normalizeH="0" baseline="0" noProof="0">
              <a:ln>
                <a:noFill/>
              </a:ln>
              <a:solidFill>
                <a:prstClr val="white"/>
              </a:solidFill>
              <a:effectLst/>
              <a:uLnTx/>
              <a:uFillTx/>
            </a:endParaRPr>
          </a:p>
        </p:txBody>
      </p:sp>
      <p:sp>
        <p:nvSpPr>
          <p:cNvPr id="17" name="Rectangle 16">
            <a:extLst>
              <a:ext uri="{FF2B5EF4-FFF2-40B4-BE49-F238E27FC236}">
                <a16:creationId xmlns:a16="http://schemas.microsoft.com/office/drawing/2014/main" id="{F2EA36FA-928E-E098-CB69-B465FFB95629}"/>
              </a:ext>
            </a:extLst>
          </p:cNvPr>
          <p:cNvSpPr>
            <a:spLocks/>
          </p:cNvSpPr>
          <p:nvPr/>
        </p:nvSpPr>
        <p:spPr>
          <a:xfrm>
            <a:off x="6403294" y="2493189"/>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UAT Coordination</a:t>
            </a:r>
            <a:endParaRPr lang="en-US" sz="900" b="1" kern="0">
              <a:solidFill>
                <a:srgbClr val="000000"/>
              </a:solidFill>
              <a:latin typeface="Neutraface Text Book" panose="02000600030000020004" pitchFamily="50" charset="0"/>
            </a:endParaRPr>
          </a:p>
        </p:txBody>
      </p:sp>
      <p:sp>
        <p:nvSpPr>
          <p:cNvPr id="18" name="Rectangle 17">
            <a:extLst>
              <a:ext uri="{FF2B5EF4-FFF2-40B4-BE49-F238E27FC236}">
                <a16:creationId xmlns:a16="http://schemas.microsoft.com/office/drawing/2014/main" id="{E326EBCE-348F-5FC3-B96E-6F603364ABBC}"/>
              </a:ext>
            </a:extLst>
          </p:cNvPr>
          <p:cNvSpPr>
            <a:spLocks/>
          </p:cNvSpPr>
          <p:nvPr/>
        </p:nvSpPr>
        <p:spPr>
          <a:xfrm>
            <a:off x="6403294" y="3299770"/>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N/A</a:t>
            </a:r>
          </a:p>
        </p:txBody>
      </p:sp>
      <p:sp>
        <p:nvSpPr>
          <p:cNvPr id="19" name="Rectangle 18">
            <a:extLst>
              <a:ext uri="{FF2B5EF4-FFF2-40B4-BE49-F238E27FC236}">
                <a16:creationId xmlns:a16="http://schemas.microsoft.com/office/drawing/2014/main" id="{1A2BE0C2-368C-9C57-62B9-B3097790FDA4}"/>
              </a:ext>
            </a:extLst>
          </p:cNvPr>
          <p:cNvSpPr>
            <a:spLocks/>
          </p:cNvSpPr>
          <p:nvPr/>
        </p:nvSpPr>
        <p:spPr>
          <a:xfrm>
            <a:off x="6403294" y="2978020"/>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Pieter de Vilder</a:t>
            </a:r>
            <a:endParaRPr kumimoji="0" lang="en-US" sz="1800" b="0" i="0" u="none" strike="noStrike" kern="0" cap="none" spc="0" normalizeH="0" baseline="0" noProof="0">
              <a:ln>
                <a:noFill/>
              </a:ln>
              <a:solidFill>
                <a:prstClr val="white"/>
              </a:solidFill>
              <a:effectLst/>
              <a:uLnTx/>
              <a:uFillTx/>
            </a:endParaRPr>
          </a:p>
        </p:txBody>
      </p:sp>
      <p:sp>
        <p:nvSpPr>
          <p:cNvPr id="20" name="Oval 10">
            <a:extLst>
              <a:ext uri="{FF2B5EF4-FFF2-40B4-BE49-F238E27FC236}">
                <a16:creationId xmlns:a16="http://schemas.microsoft.com/office/drawing/2014/main" id="{78278B19-FF35-3BEF-2FA0-10EE84DD1FB2}"/>
              </a:ext>
            </a:extLst>
          </p:cNvPr>
          <p:cNvSpPr/>
          <p:nvPr/>
        </p:nvSpPr>
        <p:spPr>
          <a:xfrm>
            <a:off x="1437916" y="2121831"/>
            <a:ext cx="1185075" cy="311886"/>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Jeff Smith</a:t>
            </a:r>
          </a:p>
        </p:txBody>
      </p:sp>
      <p:sp>
        <p:nvSpPr>
          <p:cNvPr id="21" name="Oval 10">
            <a:extLst>
              <a:ext uri="{FF2B5EF4-FFF2-40B4-BE49-F238E27FC236}">
                <a16:creationId xmlns:a16="http://schemas.microsoft.com/office/drawing/2014/main" id="{0FF3F9CC-D187-AC16-3F50-48CB41EE492A}"/>
              </a:ext>
            </a:extLst>
          </p:cNvPr>
          <p:cNvSpPr/>
          <p:nvPr/>
        </p:nvSpPr>
        <p:spPr>
          <a:xfrm>
            <a:off x="3911895" y="2114637"/>
            <a:ext cx="3668117" cy="311886"/>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Katrina Villareal</a:t>
            </a:r>
          </a:p>
        </p:txBody>
      </p:sp>
      <p:sp>
        <p:nvSpPr>
          <p:cNvPr id="22" name="Rectangle 21">
            <a:extLst>
              <a:ext uri="{FF2B5EF4-FFF2-40B4-BE49-F238E27FC236}">
                <a16:creationId xmlns:a16="http://schemas.microsoft.com/office/drawing/2014/main" id="{1C1C1C7D-CF39-8B6F-3FFB-0250E49766BC}"/>
              </a:ext>
            </a:extLst>
          </p:cNvPr>
          <p:cNvSpPr>
            <a:spLocks/>
          </p:cNvSpPr>
          <p:nvPr/>
        </p:nvSpPr>
        <p:spPr>
          <a:xfrm>
            <a:off x="7644815" y="2493189"/>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Product &amp; Innovation</a:t>
            </a:r>
            <a:endParaRPr lang="en-US" sz="900" b="1" kern="0">
              <a:solidFill>
                <a:srgbClr val="000000"/>
              </a:solidFill>
              <a:latin typeface="Neutraface Text Book" panose="02000600030000020004" pitchFamily="50" charset="0"/>
            </a:endParaRPr>
          </a:p>
        </p:txBody>
      </p:sp>
      <p:sp>
        <p:nvSpPr>
          <p:cNvPr id="23" name="Rectangle 22">
            <a:extLst>
              <a:ext uri="{FF2B5EF4-FFF2-40B4-BE49-F238E27FC236}">
                <a16:creationId xmlns:a16="http://schemas.microsoft.com/office/drawing/2014/main" id="{DD115E38-3775-688B-5EC3-3A9B938510C8}"/>
              </a:ext>
            </a:extLst>
          </p:cNvPr>
          <p:cNvSpPr>
            <a:spLocks/>
          </p:cNvSpPr>
          <p:nvPr/>
        </p:nvSpPr>
        <p:spPr>
          <a:xfrm>
            <a:off x="7644815" y="3299770"/>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David Scicluna</a:t>
            </a:r>
          </a:p>
          <a:p>
            <a:pPr algn="ctr">
              <a:buClr>
                <a:srgbClr val="000000"/>
              </a:buClr>
              <a:defRPr/>
            </a:pPr>
            <a:r>
              <a:rPr lang="en-US" sz="900" kern="0">
                <a:solidFill>
                  <a:srgbClr val="000000"/>
                </a:solidFill>
                <a:latin typeface="Neutraface Text Book" panose="02000600030000020004" pitchFamily="50" charset="0"/>
              </a:rPr>
              <a:t>Guy </a:t>
            </a:r>
            <a:r>
              <a:rPr lang="en-US" sz="900" kern="0" err="1">
                <a:solidFill>
                  <a:srgbClr val="000000"/>
                </a:solidFill>
                <a:latin typeface="Neutraface Text Book" panose="02000600030000020004" pitchFamily="50" charset="0"/>
              </a:rPr>
              <a:t>Raviv</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Brenda Johnson</a:t>
            </a:r>
          </a:p>
          <a:p>
            <a:pPr algn="ctr">
              <a:buClr>
                <a:srgbClr val="000000"/>
              </a:buClr>
              <a:defRPr/>
            </a:pPr>
            <a:r>
              <a:rPr lang="en-US" sz="900" kern="0">
                <a:solidFill>
                  <a:srgbClr val="000000"/>
                </a:solidFill>
                <a:latin typeface="Neutraface Text Book" panose="02000600030000020004" pitchFamily="50" charset="0"/>
              </a:rPr>
              <a:t>Lauren Barron</a:t>
            </a:r>
          </a:p>
          <a:p>
            <a:pPr algn="ctr">
              <a:buClr>
                <a:srgbClr val="000000"/>
              </a:buClr>
              <a:defRPr/>
            </a:pPr>
            <a:r>
              <a:rPr lang="en-US" sz="900" kern="0">
                <a:solidFill>
                  <a:srgbClr val="000000"/>
                </a:solidFill>
                <a:latin typeface="Neutraface Text Book" panose="02000600030000020004" pitchFamily="50" charset="0"/>
              </a:rPr>
              <a:t>Karen </a:t>
            </a:r>
          </a:p>
          <a:p>
            <a:pPr algn="ctr">
              <a:buClr>
                <a:srgbClr val="000000"/>
              </a:buClr>
              <a:defRPr/>
            </a:pPr>
            <a:r>
              <a:rPr lang="en-US" sz="900" kern="0">
                <a:solidFill>
                  <a:srgbClr val="000000"/>
                </a:solidFill>
                <a:latin typeface="Neutraface Text Book" panose="02000600030000020004" pitchFamily="50" charset="0"/>
              </a:rPr>
              <a:t>Marybeth </a:t>
            </a:r>
            <a:r>
              <a:rPr lang="en-US" sz="900" kern="0" err="1">
                <a:solidFill>
                  <a:srgbClr val="000000"/>
                </a:solidFill>
                <a:latin typeface="Neutraface Text Book" panose="02000600030000020004" pitchFamily="50" charset="0"/>
              </a:rPr>
              <a:t>Bordeau</a:t>
            </a:r>
            <a:endParaRPr lang="en-US" sz="900" kern="0">
              <a:solidFill>
                <a:srgbClr val="000000"/>
              </a:solidFill>
              <a:latin typeface="Neutraface Text Book" panose="02000600030000020004" pitchFamily="50" charset="0"/>
            </a:endParaRPr>
          </a:p>
          <a:p>
            <a:pPr algn="ctr">
              <a:buClr>
                <a:srgbClr val="000000"/>
              </a:buClr>
              <a:defRPr/>
            </a:pPr>
            <a:r>
              <a:rPr lang="en-US" sz="900" kern="0">
                <a:solidFill>
                  <a:srgbClr val="000000"/>
                </a:solidFill>
                <a:latin typeface="Neutraface Text Book" panose="02000600030000020004" pitchFamily="50" charset="0"/>
              </a:rPr>
              <a:t>Karen </a:t>
            </a:r>
            <a:r>
              <a:rPr lang="en-US" sz="900" kern="0" err="1">
                <a:solidFill>
                  <a:srgbClr val="000000"/>
                </a:solidFill>
                <a:latin typeface="Neutraface Text Book" panose="02000600030000020004" pitchFamily="50" charset="0"/>
              </a:rPr>
              <a:t>Bieger</a:t>
            </a:r>
            <a:endParaRPr lang="en-US" sz="900" kern="0">
              <a:solidFill>
                <a:srgbClr val="000000"/>
              </a:solidFill>
              <a:latin typeface="Neutraface Text Book" panose="02000600030000020004" pitchFamily="50" charset="0"/>
            </a:endParaRPr>
          </a:p>
          <a:p>
            <a:pPr algn="ctr">
              <a:buClr>
                <a:srgbClr val="000000"/>
              </a:buClr>
              <a:defRPr/>
            </a:pPr>
            <a:endParaRPr lang="en-US" sz="900" kern="0">
              <a:solidFill>
                <a:srgbClr val="000000"/>
              </a:solidFill>
              <a:latin typeface="Neutraface Text Book" panose="02000600030000020004" pitchFamily="50" charset="0"/>
            </a:endParaRPr>
          </a:p>
          <a:p>
            <a:pPr algn="ctr">
              <a:buClr>
                <a:srgbClr val="000000"/>
              </a:buClr>
              <a:defRPr/>
            </a:pPr>
            <a:endParaRPr lang="en-US" sz="900" kern="0">
              <a:solidFill>
                <a:srgbClr val="000000"/>
              </a:solidFill>
              <a:latin typeface="Neutraface Text Book" panose="02000600030000020004" pitchFamily="50" charset="0"/>
            </a:endParaRPr>
          </a:p>
        </p:txBody>
      </p:sp>
      <p:sp>
        <p:nvSpPr>
          <p:cNvPr id="24" name="Rectangle 23">
            <a:extLst>
              <a:ext uri="{FF2B5EF4-FFF2-40B4-BE49-F238E27FC236}">
                <a16:creationId xmlns:a16="http://schemas.microsoft.com/office/drawing/2014/main" id="{521D4323-412F-6CA6-D527-4738BC687EB4}"/>
              </a:ext>
            </a:extLst>
          </p:cNvPr>
          <p:cNvSpPr>
            <a:spLocks/>
          </p:cNvSpPr>
          <p:nvPr/>
        </p:nvSpPr>
        <p:spPr>
          <a:xfrm>
            <a:off x="7644815" y="2978020"/>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Stephanie Meder</a:t>
            </a:r>
            <a:endParaRPr kumimoji="0" lang="en-US" sz="1800" b="0" i="0" u="none" strike="noStrike" kern="0" cap="none" spc="0" normalizeH="0" baseline="0" noProof="0">
              <a:ln>
                <a:noFill/>
              </a:ln>
              <a:solidFill>
                <a:prstClr val="white"/>
              </a:solidFill>
              <a:effectLst/>
              <a:uLnTx/>
              <a:uFillTx/>
            </a:endParaRPr>
          </a:p>
        </p:txBody>
      </p:sp>
      <p:sp>
        <p:nvSpPr>
          <p:cNvPr id="25" name="Oval 10">
            <a:extLst>
              <a:ext uri="{FF2B5EF4-FFF2-40B4-BE49-F238E27FC236}">
                <a16:creationId xmlns:a16="http://schemas.microsoft.com/office/drawing/2014/main" id="{D13B8971-DF3B-1AB9-E6D4-3FC0500CCAB8}"/>
              </a:ext>
            </a:extLst>
          </p:cNvPr>
          <p:cNvSpPr/>
          <p:nvPr/>
        </p:nvSpPr>
        <p:spPr>
          <a:xfrm>
            <a:off x="7644815" y="2114637"/>
            <a:ext cx="1185075" cy="311886"/>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Izabella Khazagerova</a:t>
            </a:r>
          </a:p>
        </p:txBody>
      </p:sp>
      <p:sp>
        <p:nvSpPr>
          <p:cNvPr id="26" name="TextBox 25">
            <a:extLst>
              <a:ext uri="{FF2B5EF4-FFF2-40B4-BE49-F238E27FC236}">
                <a16:creationId xmlns:a16="http://schemas.microsoft.com/office/drawing/2014/main" id="{35E96466-0B07-25A4-4A99-F1ACCEB37293}"/>
              </a:ext>
            </a:extLst>
          </p:cNvPr>
          <p:cNvSpPr txBox="1"/>
          <p:nvPr/>
        </p:nvSpPr>
        <p:spPr>
          <a:xfrm>
            <a:off x="10868624" y="3331077"/>
            <a:ext cx="1064263" cy="140691"/>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Coforge</a:t>
            </a:r>
          </a:p>
        </p:txBody>
      </p:sp>
      <p:sp>
        <p:nvSpPr>
          <p:cNvPr id="27" name="TextBox 26">
            <a:extLst>
              <a:ext uri="{FF2B5EF4-FFF2-40B4-BE49-F238E27FC236}">
                <a16:creationId xmlns:a16="http://schemas.microsoft.com/office/drawing/2014/main" id="{8DA9FBE9-BE8D-C97F-4955-33A80AA37BD8}"/>
              </a:ext>
            </a:extLst>
          </p:cNvPr>
          <p:cNvSpPr txBox="1"/>
          <p:nvPr/>
        </p:nvSpPr>
        <p:spPr>
          <a:xfrm>
            <a:off x="10868624" y="3107553"/>
            <a:ext cx="1259011" cy="181681"/>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Other LHH Department</a:t>
            </a:r>
          </a:p>
        </p:txBody>
      </p:sp>
      <p:sp>
        <p:nvSpPr>
          <p:cNvPr id="28" name="TextBox 27">
            <a:extLst>
              <a:ext uri="{FF2B5EF4-FFF2-40B4-BE49-F238E27FC236}">
                <a16:creationId xmlns:a16="http://schemas.microsoft.com/office/drawing/2014/main" id="{8EE2605D-D278-592E-F795-6AAEFB0CCD71}"/>
              </a:ext>
            </a:extLst>
          </p:cNvPr>
          <p:cNvSpPr txBox="1"/>
          <p:nvPr/>
        </p:nvSpPr>
        <p:spPr>
          <a:xfrm>
            <a:off x="10868625" y="2905457"/>
            <a:ext cx="864972" cy="15804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LHH IT</a:t>
            </a:r>
          </a:p>
        </p:txBody>
      </p:sp>
      <p:sp>
        <p:nvSpPr>
          <p:cNvPr id="29" name="Rectangle 28">
            <a:extLst>
              <a:ext uri="{FF2B5EF4-FFF2-40B4-BE49-F238E27FC236}">
                <a16:creationId xmlns:a16="http://schemas.microsoft.com/office/drawing/2014/main" id="{89ECD9D0-5C18-D080-BD8E-6A0021B1E6C9}"/>
              </a:ext>
            </a:extLst>
          </p:cNvPr>
          <p:cNvSpPr>
            <a:spLocks/>
          </p:cNvSpPr>
          <p:nvPr/>
        </p:nvSpPr>
        <p:spPr>
          <a:xfrm>
            <a:off x="10569769" y="3340225"/>
            <a:ext cx="247027" cy="148899"/>
          </a:xfrm>
          <a:prstGeom prst="rect">
            <a:avLst/>
          </a:prstGeom>
          <a:solidFill>
            <a:srgbClr val="E23368"/>
          </a:solidFill>
          <a:ln w="6350" cap="sq" cmpd="sng" algn="ctr">
            <a:solidFill>
              <a:srgbClr val="EB5C87">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30" name="Rectangle 29">
            <a:extLst>
              <a:ext uri="{FF2B5EF4-FFF2-40B4-BE49-F238E27FC236}">
                <a16:creationId xmlns:a16="http://schemas.microsoft.com/office/drawing/2014/main" id="{4D403C76-9DBE-3EBE-EDA0-F132AB6C8456}"/>
              </a:ext>
            </a:extLst>
          </p:cNvPr>
          <p:cNvSpPr>
            <a:spLocks/>
          </p:cNvSpPr>
          <p:nvPr/>
        </p:nvSpPr>
        <p:spPr>
          <a:xfrm>
            <a:off x="10569769" y="3116702"/>
            <a:ext cx="247027" cy="148899"/>
          </a:xfrm>
          <a:prstGeom prst="rect">
            <a:avLst/>
          </a:prstGeom>
          <a:solidFill>
            <a:srgbClr val="EE85A4"/>
          </a:solidFill>
          <a:ln w="6350" cap="sq" cmpd="sng" algn="ctr">
            <a:solidFill>
              <a:srgbClr val="EB5C87">
                <a:lumMod val="60000"/>
                <a:lumOff val="4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31" name="Rectangle 30">
            <a:extLst>
              <a:ext uri="{FF2B5EF4-FFF2-40B4-BE49-F238E27FC236}">
                <a16:creationId xmlns:a16="http://schemas.microsoft.com/office/drawing/2014/main" id="{95BD2FA6-AE6D-DEE5-6289-D663A0F5BE01}"/>
              </a:ext>
            </a:extLst>
          </p:cNvPr>
          <p:cNvSpPr>
            <a:spLocks/>
          </p:cNvSpPr>
          <p:nvPr/>
        </p:nvSpPr>
        <p:spPr>
          <a:xfrm>
            <a:off x="10569769" y="2914605"/>
            <a:ext cx="247027" cy="148899"/>
          </a:xfrm>
          <a:prstGeom prst="rect">
            <a:avLst/>
          </a:prstGeom>
          <a:solidFill>
            <a:srgbClr val="6D40A7"/>
          </a:solidFill>
          <a:ln w="6350" cap="sq" cmpd="sng" algn="ctr">
            <a:solidFill>
              <a:srgbClr val="8A66B9">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
                <a:srgbClr val="FFFFFF"/>
              </a:buClr>
              <a:buSzTx/>
              <a:buFontTx/>
              <a:buNone/>
              <a:tabLst/>
              <a:defRPr/>
            </a:pPr>
            <a:endParaRPr kumimoji="0" lang="en-US" sz="900" b="1" i="0" u="none" strike="noStrike" kern="0" cap="none" spc="0" normalizeH="0" baseline="0" noProof="0">
              <a:ln>
                <a:noFill/>
              </a:ln>
              <a:solidFill>
                <a:srgbClr val="FFFFFF"/>
              </a:solidFill>
              <a:effectLst/>
              <a:uLnTx/>
              <a:uFillTx/>
              <a:latin typeface="Neutraface Text Book" panose="02000600030000020004" pitchFamily="50" charset="0"/>
              <a:ea typeface="+mn-ea"/>
              <a:cs typeface="+mn-cs"/>
            </a:endParaRPr>
          </a:p>
        </p:txBody>
      </p:sp>
      <p:sp>
        <p:nvSpPr>
          <p:cNvPr id="32" name="TextBox 31">
            <a:extLst>
              <a:ext uri="{FF2B5EF4-FFF2-40B4-BE49-F238E27FC236}">
                <a16:creationId xmlns:a16="http://schemas.microsoft.com/office/drawing/2014/main" id="{145C26F1-569B-8B7C-5C06-A70B117E9CFE}"/>
              </a:ext>
            </a:extLst>
          </p:cNvPr>
          <p:cNvSpPr txBox="1"/>
          <p:nvPr/>
        </p:nvSpPr>
        <p:spPr>
          <a:xfrm>
            <a:off x="10578914" y="2679673"/>
            <a:ext cx="864972" cy="15804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1" i="0" u="none" strike="noStrike" kern="0" cap="none" spc="0" normalizeH="0" baseline="0" noProof="0">
                <a:ln>
                  <a:noFill/>
                </a:ln>
                <a:solidFill>
                  <a:srgbClr val="000000"/>
                </a:solidFill>
                <a:effectLst/>
                <a:uLnTx/>
                <a:uFillTx/>
              </a:rPr>
              <a:t>Key:</a:t>
            </a:r>
          </a:p>
        </p:txBody>
      </p:sp>
      <p:sp>
        <p:nvSpPr>
          <p:cNvPr id="33" name="TextBox 32">
            <a:extLst>
              <a:ext uri="{FF2B5EF4-FFF2-40B4-BE49-F238E27FC236}">
                <a16:creationId xmlns:a16="http://schemas.microsoft.com/office/drawing/2014/main" id="{0E1AFF97-24DC-05B5-1EE4-8E741B320A2E}"/>
              </a:ext>
            </a:extLst>
          </p:cNvPr>
          <p:cNvSpPr txBox="1"/>
          <p:nvPr/>
        </p:nvSpPr>
        <p:spPr>
          <a:xfrm>
            <a:off x="10868624" y="3557651"/>
            <a:ext cx="1098331" cy="166428"/>
          </a:xfrm>
          <a:prstGeom prst="rect">
            <a:avLst/>
          </a:prstGeom>
          <a:ln w="6350">
            <a:noFill/>
            <a:miter lim="800000"/>
          </a:ln>
        </p:spPr>
        <p:txBody>
          <a:bodyPr vert="horz" wrap="square" lIns="0" tIns="0" rIns="0" bIns="0" rtlCol="0">
            <a:noAutofit/>
          </a:bodyPr>
          <a:lstStyle/>
          <a:p>
            <a:pPr marL="0" marR="0" lvl="0" indent="0" defTabSz="914400" eaLnBrk="1" fontAlgn="auto" latinLnBrk="0" hangingPunct="1">
              <a:lnSpc>
                <a:spcPct val="100000"/>
              </a:lnSpc>
              <a:spcBef>
                <a:spcPts val="300"/>
              </a:spcBef>
              <a:spcAft>
                <a:spcPts val="300"/>
              </a:spcAft>
              <a:buClrTx/>
              <a:buSzTx/>
              <a:buFontTx/>
              <a:buNone/>
              <a:tabLst/>
              <a:defRPr/>
            </a:pPr>
            <a:r>
              <a:rPr kumimoji="0" lang="en-GB" sz="1000" b="0" i="0" u="none" strike="noStrike" kern="0" cap="none" spc="0" normalizeH="0" baseline="0" noProof="0">
                <a:ln>
                  <a:noFill/>
                </a:ln>
                <a:solidFill>
                  <a:srgbClr val="000000"/>
                </a:solidFill>
                <a:effectLst/>
                <a:uLnTx/>
                <a:uFillTx/>
              </a:rPr>
              <a:t>Shared Service / TAG</a:t>
            </a:r>
          </a:p>
        </p:txBody>
      </p:sp>
      <p:sp>
        <p:nvSpPr>
          <p:cNvPr id="34" name="Rectangle 33">
            <a:extLst>
              <a:ext uri="{FF2B5EF4-FFF2-40B4-BE49-F238E27FC236}">
                <a16:creationId xmlns:a16="http://schemas.microsoft.com/office/drawing/2014/main" id="{B3CDB0B5-5FB6-BDCB-9DEB-03A152A0386A}"/>
              </a:ext>
            </a:extLst>
          </p:cNvPr>
          <p:cNvSpPr>
            <a:spLocks/>
          </p:cNvSpPr>
          <p:nvPr/>
        </p:nvSpPr>
        <p:spPr>
          <a:xfrm>
            <a:off x="10569769" y="3562316"/>
            <a:ext cx="247027" cy="148899"/>
          </a:xfrm>
          <a:prstGeom prst="rect">
            <a:avLst/>
          </a:prstGeom>
          <a:solidFill>
            <a:sysClr val="window" lastClr="FFFFFF">
              <a:lumMod val="50000"/>
            </a:sysClr>
          </a:solidFill>
          <a:ln w="6350" cap="sq" cmpd="sng" algn="ctr">
            <a:solidFill>
              <a:srgbClr val="5F5F5F">
                <a:lumMod val="75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FFFFFF"/>
              </a:buClr>
              <a:defRPr/>
            </a:pPr>
            <a:endParaRPr lang="en-US" sz="900" b="1" kern="0">
              <a:solidFill>
                <a:srgbClr val="FFFFFF"/>
              </a:solidFill>
              <a:latin typeface="Neutraface Text Book" panose="02000600030000020004" pitchFamily="50" charset="0"/>
            </a:endParaRPr>
          </a:p>
        </p:txBody>
      </p:sp>
      <p:sp>
        <p:nvSpPr>
          <p:cNvPr id="35" name="Text Placeholder 4">
            <a:extLst>
              <a:ext uri="{FF2B5EF4-FFF2-40B4-BE49-F238E27FC236}">
                <a16:creationId xmlns:a16="http://schemas.microsoft.com/office/drawing/2014/main" id="{F125C81C-60EB-D80F-2133-A26AE5CFAC12}"/>
              </a:ext>
            </a:extLst>
          </p:cNvPr>
          <p:cNvSpPr txBox="1">
            <a:spLocks/>
          </p:cNvSpPr>
          <p:nvPr/>
        </p:nvSpPr>
        <p:spPr>
          <a:xfrm>
            <a:off x="589629" y="1485899"/>
            <a:ext cx="11013410" cy="418119"/>
          </a:xfrm>
          <a:prstGeom prst="rect">
            <a:avLst/>
          </a:prstGeom>
        </p:spPr>
        <p:txBody>
          <a:bodyPr vert="horz" wrap="square" lIns="0" tIns="0" rIns="0" bIns="0" rtlCol="0" anchor="t" anchorCtr="0">
            <a:noAutofit/>
          </a:bodyPr>
          <a:lstStyle>
            <a:lvl1pPr marL="2286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800" kern="1200">
                <a:solidFill>
                  <a:schemeClr val="tx1"/>
                </a:solidFill>
                <a:latin typeface="Arial" panose="020B0604020202020204" pitchFamily="34" charset="0"/>
                <a:ea typeface="Noto Sans" panose="020B0502040504020204" pitchFamily="34" charset="0"/>
                <a:cs typeface="Arial" panose="020B0604020202020204" pitchFamily="34" charset="0"/>
              </a:defRPr>
            </a:lvl1pPr>
            <a:lvl2pPr marL="6858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2pPr>
            <a:lvl3pPr marL="11430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600" kern="1200">
                <a:solidFill>
                  <a:schemeClr val="tx1"/>
                </a:solidFill>
                <a:latin typeface="Arial" panose="020B0604020202020204" pitchFamily="34" charset="0"/>
                <a:ea typeface="Noto Sans" panose="020B0502040504020204" pitchFamily="34" charset="0"/>
                <a:cs typeface="Arial" panose="020B0604020202020204" pitchFamily="34" charset="0"/>
              </a:defRPr>
            </a:lvl3pPr>
            <a:lvl4pPr marL="16002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4pPr>
            <a:lvl5pPr marL="2057400" indent="-228600" algn="l" defTabSz="914400" rtl="0" eaLnBrk="1" latinLnBrk="0" hangingPunct="1">
              <a:lnSpc>
                <a:spcPct val="125000"/>
              </a:lnSpc>
              <a:spcBef>
                <a:spcPts val="0"/>
              </a:spcBef>
              <a:spcAft>
                <a:spcPts val="1200"/>
              </a:spcAft>
              <a:buClr>
                <a:schemeClr val="tx2"/>
              </a:buClr>
              <a:buSzPct val="80000"/>
              <a:buFont typeface="Lucida Grande" panose="020B0600040502020204" pitchFamily="34" charset="0"/>
              <a:buChar char="►"/>
              <a:defRPr sz="1200" kern="1200">
                <a:solidFill>
                  <a:schemeClr val="tx1"/>
                </a:solidFill>
                <a:latin typeface="Arial" panose="020B0604020202020204" pitchFamily="34" charset="0"/>
                <a:ea typeface="Noto Sans" panose="020B0502040504020204" pitchFamily="34"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Arial"/>
                <a:ea typeface="Noto Sans"/>
                <a:cs typeface="Arial"/>
              </a:rPr>
              <a:t>Below are the groups we will be enable and collect requirements from this year</a:t>
            </a:r>
          </a:p>
        </p:txBody>
      </p:sp>
      <p:sp>
        <p:nvSpPr>
          <p:cNvPr id="36" name="TextBox 35">
            <a:extLst>
              <a:ext uri="{FF2B5EF4-FFF2-40B4-BE49-F238E27FC236}">
                <a16:creationId xmlns:a16="http://schemas.microsoft.com/office/drawing/2014/main" id="{4E2E6BD5-2F2B-6F26-74E4-1301CD48FF8D}"/>
              </a:ext>
            </a:extLst>
          </p:cNvPr>
          <p:cNvSpPr txBox="1">
            <a:spLocks/>
          </p:cNvSpPr>
          <p:nvPr/>
        </p:nvSpPr>
        <p:spPr>
          <a:xfrm>
            <a:off x="-65046" y="2223027"/>
            <a:ext cx="1306736" cy="138499"/>
          </a:xfrm>
          <a:prstGeom prst="rect">
            <a:avLst/>
          </a:prstGeom>
          <a:ln>
            <a:noFill/>
          </a:ln>
        </p:spPr>
        <p:txBody>
          <a:bodyPr vert="horz" wrap="square" lIns="0" tIns="0" rIns="0" bIns="0" rtlCol="0">
            <a:spAutoFit/>
          </a:bodyPr>
          <a:lstStyle>
            <a:lvl1pPr lvl="0" indent="0">
              <a:lnSpc>
                <a:spcPct val="100000"/>
              </a:lnSpc>
              <a:spcBef>
                <a:spcPts val="300"/>
              </a:spcBef>
              <a:spcAft>
                <a:spcPts val="300"/>
              </a:spcAft>
              <a:buClr>
                <a:schemeClr val="tx1"/>
              </a:buClr>
              <a:buSzPct val="100000"/>
              <a:buFont typeface="Segoe UI" panose="020B0502040204020203" pitchFamily="34" charset="0"/>
              <a:buChar char="​"/>
              <a:defRPr lang="en-US" sz="1600" dirty="0">
                <a:cs typeface="Arial" panose="020B0604020202020204" pitchFamily="34" charset="0"/>
              </a:defRPr>
            </a:lvl1pPr>
            <a:lvl2pPr marL="228600" lvl="1" indent="-228600">
              <a:lnSpc>
                <a:spcPct val="100000"/>
              </a:lnSpc>
              <a:spcBef>
                <a:spcPts val="0"/>
              </a:spcBef>
              <a:spcAft>
                <a:spcPts val="300"/>
              </a:spcAft>
              <a:buClr>
                <a:schemeClr val="accent1"/>
              </a:buClr>
              <a:buSzPct val="110000"/>
              <a:buFont typeface="Wingdings" panose="05000000000000000000" pitchFamily="2" charset="2"/>
              <a:buChar char=""/>
              <a:defRPr lang="en-US" sz="1600" dirty="0"/>
            </a:lvl2pPr>
            <a:lvl3pPr marL="438912" lvl="2" indent="-210312">
              <a:lnSpc>
                <a:spcPct val="100000"/>
              </a:lnSpc>
              <a:spcBef>
                <a:spcPts val="0"/>
              </a:spcBef>
              <a:spcAft>
                <a:spcPts val="300"/>
              </a:spcAft>
              <a:buClr>
                <a:schemeClr val="accent1"/>
              </a:buClr>
              <a:buSzPct val="110000"/>
              <a:buFont typeface="Arial" panose="020B0604020202020204" pitchFamily="34" charset="0"/>
              <a:buChar char="‒"/>
              <a:defRPr lang="en-US" sz="1600" dirty="0"/>
            </a:lvl3pPr>
            <a:lvl4pPr marL="594360" lvl="3" indent="-155448">
              <a:lnSpc>
                <a:spcPct val="100000"/>
              </a:lnSpc>
              <a:spcBef>
                <a:spcPts val="0"/>
              </a:spcBef>
              <a:spcAft>
                <a:spcPts val="300"/>
              </a:spcAft>
              <a:buClr>
                <a:schemeClr val="accent1"/>
              </a:buClr>
              <a:buSzPct val="100000"/>
              <a:buFont typeface="Arial" panose="020B0604020202020204" pitchFamily="34" charset="0"/>
              <a:buChar char="•"/>
              <a:defRPr lang="en-US" sz="1600" dirty="0"/>
            </a:lvl4pPr>
            <a:lvl5pPr marL="813816" lvl="4" indent="-146304">
              <a:lnSpc>
                <a:spcPct val="100000"/>
              </a:lnSpc>
              <a:spcBef>
                <a:spcPts val="0"/>
              </a:spcBef>
              <a:spcAft>
                <a:spcPts val="300"/>
              </a:spcAft>
              <a:buClr>
                <a:schemeClr val="accent1"/>
              </a:buClr>
              <a:buSzPct val="100000"/>
              <a:buFont typeface="Arial" panose="020B0604020202020204" pitchFamily="34" charset="0"/>
              <a:buChar char="̶"/>
              <a:defRPr lang="en-US" sz="1600" dirty="0"/>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lvl="1" indent="0" algn="r">
              <a:buClr>
                <a:srgbClr val="870D55"/>
              </a:buClr>
              <a:buFont typeface="Wingdings" panose="05000000000000000000" pitchFamily="2" charset="2"/>
              <a:buNone/>
              <a:defRPr/>
            </a:pPr>
            <a:r>
              <a:rPr sz="900" b="1">
                <a:solidFill>
                  <a:prstClr val="black"/>
                </a:solidFill>
                <a:latin typeface="Neutraface Text Book" panose="02000600030000020004" pitchFamily="50" charset="0"/>
              </a:rPr>
              <a:t>Senior Leader</a:t>
            </a:r>
          </a:p>
        </p:txBody>
      </p:sp>
      <p:sp>
        <p:nvSpPr>
          <p:cNvPr id="37" name="Star: 5 Points 36">
            <a:extLst>
              <a:ext uri="{FF2B5EF4-FFF2-40B4-BE49-F238E27FC236}">
                <a16:creationId xmlns:a16="http://schemas.microsoft.com/office/drawing/2014/main" id="{457B15CA-0C20-0C94-40AD-52667747A172}"/>
              </a:ext>
            </a:extLst>
          </p:cNvPr>
          <p:cNvSpPr/>
          <p:nvPr/>
        </p:nvSpPr>
        <p:spPr>
          <a:xfrm>
            <a:off x="6934416" y="6633968"/>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014DAA17-FC82-5116-D8CB-343A8E9AFB60}"/>
              </a:ext>
            </a:extLst>
          </p:cNvPr>
          <p:cNvSpPr txBox="1"/>
          <p:nvPr/>
        </p:nvSpPr>
        <p:spPr>
          <a:xfrm>
            <a:off x="7051075" y="6535596"/>
            <a:ext cx="3399791" cy="265778"/>
          </a:xfrm>
          <a:prstGeom prst="rect">
            <a:avLst/>
          </a:prstGeom>
          <a:noFill/>
        </p:spPr>
        <p:txBody>
          <a:bodyPr wrap="square">
            <a:spAutoFit/>
          </a:bodyPr>
          <a:lstStyle/>
          <a:p>
            <a:pPr>
              <a:lnSpc>
                <a:spcPct val="125000"/>
              </a:lnSpc>
              <a:spcAft>
                <a:spcPts val="1200"/>
              </a:spcAft>
              <a:buClr>
                <a:srgbClr val="4F185A"/>
              </a:buClr>
              <a:buSzPct val="80000"/>
              <a:defRPr/>
            </a:pPr>
            <a:r>
              <a:rPr lang="en-US" sz="1000">
                <a:solidFill>
                  <a:srgbClr val="000000"/>
                </a:solidFill>
                <a:latin typeface="Arial" panose="020B0604020202020204" pitchFamily="34" charset="0"/>
                <a:ea typeface="Noto Sans" panose="020B0502040504020204" pitchFamily="34" charset="0"/>
                <a:cs typeface="Arial" panose="020B0604020202020204" pitchFamily="34" charset="0"/>
              </a:rPr>
              <a:t>Also workstream domain</a:t>
            </a:r>
          </a:p>
        </p:txBody>
      </p:sp>
      <p:sp>
        <p:nvSpPr>
          <p:cNvPr id="39" name="Star: 5 Points 38">
            <a:extLst>
              <a:ext uri="{FF2B5EF4-FFF2-40B4-BE49-F238E27FC236}">
                <a16:creationId xmlns:a16="http://schemas.microsoft.com/office/drawing/2014/main" id="{42733D4C-6CE2-ADCF-A9E5-C5624F7F654A}"/>
              </a:ext>
            </a:extLst>
          </p:cNvPr>
          <p:cNvSpPr/>
          <p:nvPr/>
        </p:nvSpPr>
        <p:spPr>
          <a:xfrm>
            <a:off x="2232923" y="2628613"/>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08AA376-C796-4240-2B9F-55CFD5A8115E}"/>
              </a:ext>
            </a:extLst>
          </p:cNvPr>
          <p:cNvSpPr>
            <a:spLocks/>
          </p:cNvSpPr>
          <p:nvPr/>
        </p:nvSpPr>
        <p:spPr>
          <a:xfrm>
            <a:off x="8898527" y="2493793"/>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Privacy</a:t>
            </a:r>
            <a:endParaRPr lang="en-US" sz="900" b="1" kern="0">
              <a:solidFill>
                <a:srgbClr val="000000"/>
              </a:solidFill>
              <a:latin typeface="Neutraface Text Book" panose="02000600030000020004" pitchFamily="50" charset="0"/>
            </a:endParaRPr>
          </a:p>
        </p:txBody>
      </p:sp>
      <p:sp>
        <p:nvSpPr>
          <p:cNvPr id="41" name="Rectangle 40">
            <a:extLst>
              <a:ext uri="{FF2B5EF4-FFF2-40B4-BE49-F238E27FC236}">
                <a16:creationId xmlns:a16="http://schemas.microsoft.com/office/drawing/2014/main" id="{81DEBA72-AE49-AE45-A7A3-0C1C9703A400}"/>
              </a:ext>
            </a:extLst>
          </p:cNvPr>
          <p:cNvSpPr>
            <a:spLocks/>
          </p:cNvSpPr>
          <p:nvPr/>
        </p:nvSpPr>
        <p:spPr>
          <a:xfrm>
            <a:off x="8898527" y="3300374"/>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err="1">
                <a:solidFill>
                  <a:srgbClr val="000000"/>
                </a:solidFill>
                <a:latin typeface="Neutraface Text Book" panose="02000600030000020004" pitchFamily="50" charset="0"/>
              </a:rPr>
              <a:t>Marylene</a:t>
            </a:r>
            <a:r>
              <a:rPr lang="en-US" sz="900" kern="0">
                <a:solidFill>
                  <a:srgbClr val="000000"/>
                </a:solidFill>
                <a:latin typeface="Neutraface Text Book" panose="02000600030000020004" pitchFamily="50" charset="0"/>
              </a:rPr>
              <a:t> </a:t>
            </a:r>
            <a:r>
              <a:rPr lang="en-US" sz="900" kern="0" err="1">
                <a:solidFill>
                  <a:srgbClr val="000000"/>
                </a:solidFill>
                <a:latin typeface="Neutraface Text Book" panose="02000600030000020004" pitchFamily="50" charset="0"/>
              </a:rPr>
              <a:t>Chhiv</a:t>
            </a:r>
            <a:r>
              <a:rPr lang="en-US" sz="900" kern="0">
                <a:solidFill>
                  <a:srgbClr val="000000"/>
                </a:solidFill>
                <a:latin typeface="Neutraface Text Book" panose="02000600030000020004" pitchFamily="50" charset="0"/>
              </a:rPr>
              <a:t>?</a:t>
            </a:r>
          </a:p>
          <a:p>
            <a:pPr algn="ctr">
              <a:buClr>
                <a:srgbClr val="000000"/>
              </a:buClr>
              <a:defRPr/>
            </a:pPr>
            <a:endParaRPr lang="en-US" sz="900" kern="0">
              <a:solidFill>
                <a:srgbClr val="000000"/>
              </a:solidFill>
              <a:latin typeface="Neutraface Text Book" panose="02000600030000020004" pitchFamily="50" charset="0"/>
            </a:endParaRPr>
          </a:p>
        </p:txBody>
      </p:sp>
      <p:sp>
        <p:nvSpPr>
          <p:cNvPr id="42" name="Rectangle 41">
            <a:extLst>
              <a:ext uri="{FF2B5EF4-FFF2-40B4-BE49-F238E27FC236}">
                <a16:creationId xmlns:a16="http://schemas.microsoft.com/office/drawing/2014/main" id="{776AA8A1-965F-6CC5-A359-7F1B08D9A7F5}"/>
              </a:ext>
            </a:extLst>
          </p:cNvPr>
          <p:cNvSpPr>
            <a:spLocks/>
          </p:cNvSpPr>
          <p:nvPr/>
        </p:nvSpPr>
        <p:spPr>
          <a:xfrm>
            <a:off x="8898527" y="2978624"/>
            <a:ext cx="1185075" cy="285233"/>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Elle Pyle</a:t>
            </a:r>
            <a:endParaRPr kumimoji="0" lang="en-US" sz="1800" b="0" i="0" u="none" strike="noStrike" kern="0" cap="none" spc="0" normalizeH="0" baseline="0" noProof="0">
              <a:ln>
                <a:noFill/>
              </a:ln>
              <a:solidFill>
                <a:prstClr val="white"/>
              </a:solidFill>
              <a:effectLst/>
              <a:uLnTx/>
              <a:uFillTx/>
            </a:endParaRPr>
          </a:p>
        </p:txBody>
      </p:sp>
      <p:sp>
        <p:nvSpPr>
          <p:cNvPr id="43" name="Oval 10">
            <a:extLst>
              <a:ext uri="{FF2B5EF4-FFF2-40B4-BE49-F238E27FC236}">
                <a16:creationId xmlns:a16="http://schemas.microsoft.com/office/drawing/2014/main" id="{5BE6C0BD-F864-9F10-3B60-C6FC9FB037E2}"/>
              </a:ext>
            </a:extLst>
          </p:cNvPr>
          <p:cNvSpPr/>
          <p:nvPr/>
        </p:nvSpPr>
        <p:spPr>
          <a:xfrm>
            <a:off x="8898527" y="2115241"/>
            <a:ext cx="1185075" cy="311886"/>
          </a:xfrm>
          <a:prstGeom prst="rect">
            <a:avLst/>
          </a:prstGeom>
          <a:solidFill>
            <a:srgbClr val="EE85A4"/>
          </a:solidFill>
          <a:ln w="6350" cap="sq" cmpd="sng" algn="ctr">
            <a:solidFill>
              <a:srgbClr val="EE85A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300"/>
              </a:spcBef>
              <a:spcAft>
                <a:spcPts val="300"/>
              </a:spcAft>
              <a:buClr>
                <a:srgbClr val="000000"/>
              </a:buClr>
              <a:buSzTx/>
              <a:buFontTx/>
              <a:buNone/>
              <a:tabLst/>
              <a:defRPr/>
            </a:pPr>
            <a:r>
              <a:rPr kumimoji="0" lang="en-US" sz="1000" b="1" i="0" u="none" strike="noStrike" kern="0" cap="none" spc="0" normalizeH="0" baseline="0" noProof="0">
                <a:ln>
                  <a:noFill/>
                </a:ln>
                <a:solidFill>
                  <a:prstClr val="white"/>
                </a:solidFill>
                <a:effectLst/>
                <a:uLnTx/>
                <a:uFillTx/>
              </a:rPr>
              <a:t>Thad Lawrence?</a:t>
            </a:r>
          </a:p>
        </p:txBody>
      </p:sp>
      <p:sp>
        <p:nvSpPr>
          <p:cNvPr id="44" name="Rectangle 43">
            <a:extLst>
              <a:ext uri="{FF2B5EF4-FFF2-40B4-BE49-F238E27FC236}">
                <a16:creationId xmlns:a16="http://schemas.microsoft.com/office/drawing/2014/main" id="{76EF5192-7CE3-D83D-A1DE-CBA0A6C34367}"/>
              </a:ext>
            </a:extLst>
          </p:cNvPr>
          <p:cNvSpPr>
            <a:spLocks/>
          </p:cNvSpPr>
          <p:nvPr/>
        </p:nvSpPr>
        <p:spPr>
          <a:xfrm>
            <a:off x="2674819" y="2489254"/>
            <a:ext cx="1176719" cy="435969"/>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1000" b="1" kern="0">
                <a:solidFill>
                  <a:srgbClr val="000000"/>
                </a:solidFill>
                <a:latin typeface="Neutraface Text Book" panose="02000600030000020004" pitchFamily="50" charset="0"/>
              </a:rPr>
              <a:t>Security</a:t>
            </a:r>
            <a:endParaRPr lang="en-US" sz="900" b="1" kern="0">
              <a:solidFill>
                <a:srgbClr val="000000"/>
              </a:solidFill>
              <a:latin typeface="Neutraface Text Book" panose="02000600030000020004" pitchFamily="50" charset="0"/>
            </a:endParaRPr>
          </a:p>
        </p:txBody>
      </p:sp>
      <p:sp>
        <p:nvSpPr>
          <p:cNvPr id="45" name="Rectangle 44">
            <a:extLst>
              <a:ext uri="{FF2B5EF4-FFF2-40B4-BE49-F238E27FC236}">
                <a16:creationId xmlns:a16="http://schemas.microsoft.com/office/drawing/2014/main" id="{93413827-CD11-828D-A69A-C539136BF240}"/>
              </a:ext>
            </a:extLst>
          </p:cNvPr>
          <p:cNvSpPr>
            <a:spLocks/>
          </p:cNvSpPr>
          <p:nvPr/>
        </p:nvSpPr>
        <p:spPr>
          <a:xfrm>
            <a:off x="2674819" y="3295835"/>
            <a:ext cx="1186889" cy="2040958"/>
          </a:xfrm>
          <a:prstGeom prst="rect">
            <a:avLst/>
          </a:prstGeom>
          <a:noFill/>
          <a:ln w="6350" cap="sq" cmpd="sng" algn="ctr">
            <a:solidFill>
              <a:srgbClr val="5F5F5F">
                <a:lumMod val="50000"/>
              </a:srgbClr>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buClr>
                <a:srgbClr val="000000"/>
              </a:buClr>
              <a:defRPr/>
            </a:pPr>
            <a:r>
              <a:rPr lang="en-US" sz="900" kern="0">
                <a:solidFill>
                  <a:srgbClr val="000000"/>
                </a:solidFill>
                <a:latin typeface="Neutraface Text Book" panose="02000600030000020004" pitchFamily="50" charset="0"/>
              </a:rPr>
              <a:t>Michele Hight</a:t>
            </a:r>
          </a:p>
        </p:txBody>
      </p:sp>
      <p:sp>
        <p:nvSpPr>
          <p:cNvPr id="46" name="Rectangle 45">
            <a:extLst>
              <a:ext uri="{FF2B5EF4-FFF2-40B4-BE49-F238E27FC236}">
                <a16:creationId xmlns:a16="http://schemas.microsoft.com/office/drawing/2014/main" id="{F1A49A89-09B5-D097-DF9B-675154873365}"/>
              </a:ext>
            </a:extLst>
          </p:cNvPr>
          <p:cNvSpPr>
            <a:spLocks/>
          </p:cNvSpPr>
          <p:nvPr/>
        </p:nvSpPr>
        <p:spPr>
          <a:xfrm>
            <a:off x="2674819" y="2974085"/>
            <a:ext cx="1185075" cy="285233"/>
          </a:xfrm>
          <a:prstGeom prst="rect">
            <a:avLst/>
          </a:prstGeom>
          <a:solidFill>
            <a:srgbClr val="7030A0"/>
          </a:solidFill>
          <a:ln w="6350" cap="sq" cmpd="sng" algn="ctr">
            <a:solidFill>
              <a:srgbClr val="FFFFFF"/>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prstClr val="white"/>
                </a:solidFill>
                <a:effectLst/>
                <a:uLnTx/>
                <a:uFillTx/>
              </a:rPr>
              <a:t>Greg Crease</a:t>
            </a:r>
            <a:endParaRPr kumimoji="0" lang="en-US" sz="1800" b="0" i="0" u="none" strike="noStrike" kern="0" cap="none" spc="0" normalizeH="0" baseline="0" noProof="0">
              <a:ln>
                <a:noFill/>
              </a:ln>
              <a:solidFill>
                <a:prstClr val="white"/>
              </a:solidFill>
              <a:effectLst/>
              <a:uLnTx/>
              <a:uFillTx/>
            </a:endParaRPr>
          </a:p>
        </p:txBody>
      </p:sp>
      <p:sp>
        <p:nvSpPr>
          <p:cNvPr id="47" name="Star: 5 Points 46">
            <a:extLst>
              <a:ext uri="{FF2B5EF4-FFF2-40B4-BE49-F238E27FC236}">
                <a16:creationId xmlns:a16="http://schemas.microsoft.com/office/drawing/2014/main" id="{5EC56E66-BDB7-4B48-7397-72C54EFA8D53}"/>
              </a:ext>
            </a:extLst>
          </p:cNvPr>
          <p:cNvSpPr/>
          <p:nvPr/>
        </p:nvSpPr>
        <p:spPr>
          <a:xfrm>
            <a:off x="3493430" y="2623971"/>
            <a:ext cx="116659" cy="103172"/>
          </a:xfrm>
          <a:prstGeom prst="star5">
            <a:avLst/>
          </a:prstGeom>
          <a:solidFill>
            <a:srgbClr val="E23368"/>
          </a:solidFill>
          <a:ln w="12700" cap="flat" cmpd="sng" algn="ctr">
            <a:solidFill>
              <a:srgbClr val="E23368">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8" name="Oval 10">
            <a:extLst>
              <a:ext uri="{FF2B5EF4-FFF2-40B4-BE49-F238E27FC236}">
                <a16:creationId xmlns:a16="http://schemas.microsoft.com/office/drawing/2014/main" id="{66D97BB6-5E70-CE79-309B-1CAB21EBFC9B}"/>
              </a:ext>
            </a:extLst>
          </p:cNvPr>
          <p:cNvSpPr/>
          <p:nvPr/>
        </p:nvSpPr>
        <p:spPr>
          <a:xfrm>
            <a:off x="2674819" y="2121732"/>
            <a:ext cx="1185075" cy="311886"/>
          </a:xfrm>
          <a:prstGeom prst="rect">
            <a:avLst/>
          </a:prstGeom>
          <a:solidFill>
            <a:srgbClr val="7030A0"/>
          </a:solidFill>
          <a:ln w="6350" cap="sq" cmpd="sng" algn="ctr">
            <a:solidFill>
              <a:srgbClr val="7030A0"/>
            </a:solid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white"/>
                </a:solidFill>
                <a:effectLst/>
                <a:uLnTx/>
                <a:uFillTx/>
              </a:rPr>
              <a:t>Federico Blasiotti</a:t>
            </a:r>
          </a:p>
        </p:txBody>
      </p:sp>
    </p:spTree>
    <p:extLst>
      <p:ext uri="{BB962C8B-B14F-4D97-AF65-F5344CB8AC3E}">
        <p14:creationId xmlns:p14="http://schemas.microsoft.com/office/powerpoint/2010/main" val="251048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10" name="TextBox 9">
            <a:extLst>
              <a:ext uri="{FF2B5EF4-FFF2-40B4-BE49-F238E27FC236}">
                <a16:creationId xmlns:a16="http://schemas.microsoft.com/office/drawing/2014/main" id="{B124A3A5-D870-3AF1-ECB5-3AAA592AC7DE}"/>
              </a:ext>
            </a:extLst>
          </p:cNvPr>
          <p:cNvSpPr txBox="1"/>
          <p:nvPr/>
        </p:nvSpPr>
        <p:spPr>
          <a:xfrm>
            <a:off x="8929918" y="6301444"/>
            <a:ext cx="4678680"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
        <p:nvSpPr>
          <p:cNvPr id="2" name="Title 3">
            <a:extLst>
              <a:ext uri="{FF2B5EF4-FFF2-40B4-BE49-F238E27FC236}">
                <a16:creationId xmlns:a16="http://schemas.microsoft.com/office/drawing/2014/main" id="{84C456D6-2D86-A2DA-42B7-93AD3724CAB1}"/>
              </a:ext>
            </a:extLst>
          </p:cNvPr>
          <p:cNvSpPr txBox="1">
            <a:spLocks/>
          </p:cNvSpPr>
          <p:nvPr/>
        </p:nvSpPr>
        <p:spPr>
          <a:xfrm>
            <a:off x="589627" y="5656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Risks and Issues</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DB5423D8-B811-66F6-9723-163E64A671C5}"/>
              </a:ext>
            </a:extLst>
          </p:cNvPr>
          <p:cNvGraphicFramePr>
            <a:graphicFrameLocks noGrp="1"/>
          </p:cNvGraphicFramePr>
          <p:nvPr>
            <p:extLst>
              <p:ext uri="{D42A27DB-BD31-4B8C-83A1-F6EECF244321}">
                <p14:modId xmlns:p14="http://schemas.microsoft.com/office/powerpoint/2010/main" val="2690192856"/>
              </p:ext>
            </p:extLst>
          </p:nvPr>
        </p:nvGraphicFramePr>
        <p:xfrm>
          <a:off x="417363" y="1356347"/>
          <a:ext cx="11204023" cy="3040380"/>
        </p:xfrm>
        <a:graphic>
          <a:graphicData uri="http://schemas.openxmlformats.org/drawingml/2006/table">
            <a:tbl>
              <a:tblPr firstRow="1" bandRow="1"/>
              <a:tblGrid>
                <a:gridCol w="568980">
                  <a:extLst>
                    <a:ext uri="{9D8B030D-6E8A-4147-A177-3AD203B41FA5}">
                      <a16:colId xmlns:a16="http://schemas.microsoft.com/office/drawing/2014/main" val="3480135164"/>
                    </a:ext>
                  </a:extLst>
                </a:gridCol>
                <a:gridCol w="4632448">
                  <a:extLst>
                    <a:ext uri="{9D8B030D-6E8A-4147-A177-3AD203B41FA5}">
                      <a16:colId xmlns:a16="http://schemas.microsoft.com/office/drawing/2014/main" val="196895808"/>
                    </a:ext>
                  </a:extLst>
                </a:gridCol>
                <a:gridCol w="3504813">
                  <a:extLst>
                    <a:ext uri="{9D8B030D-6E8A-4147-A177-3AD203B41FA5}">
                      <a16:colId xmlns:a16="http://schemas.microsoft.com/office/drawing/2014/main" val="3672697256"/>
                    </a:ext>
                  </a:extLst>
                </a:gridCol>
                <a:gridCol w="1635980">
                  <a:extLst>
                    <a:ext uri="{9D8B030D-6E8A-4147-A177-3AD203B41FA5}">
                      <a16:colId xmlns:a16="http://schemas.microsoft.com/office/drawing/2014/main" val="2754609844"/>
                    </a:ext>
                  </a:extLst>
                </a:gridCol>
                <a:gridCol w="861802">
                  <a:extLst>
                    <a:ext uri="{9D8B030D-6E8A-4147-A177-3AD203B41FA5}">
                      <a16:colId xmlns:a16="http://schemas.microsoft.com/office/drawing/2014/main" val="1954490851"/>
                    </a:ext>
                  </a:extLst>
                </a:gridCol>
              </a:tblGrid>
              <a:tr h="241724">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fr-FR" sz="1050" b="1" kern="1200">
                          <a:solidFill>
                            <a:schemeClr val="lt1"/>
                          </a:solidFill>
                          <a:effectLst/>
                          <a:latin typeface="+mn-lt"/>
                          <a:ea typeface="+mn-ea"/>
                          <a:cs typeface="+mn-cs"/>
                        </a:rPr>
                        <a:t>*RAG</a:t>
                      </a:r>
                      <a:endParaRPr lang="en-US" sz="1050" b="1" kern="1200">
                        <a:solidFill>
                          <a:schemeClr val="lt1"/>
                        </a:solidFill>
                        <a:effectLst/>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fr-FR" sz="1050" b="1" kern="1200">
                          <a:solidFill>
                            <a:schemeClr val="lt1"/>
                          </a:solidFill>
                          <a:effectLst/>
                          <a:latin typeface="+mn-lt"/>
                          <a:ea typeface="+mn-ea"/>
                          <a:cs typeface="+mn-cs"/>
                        </a:rPr>
                        <a:t>Description | Impact</a:t>
                      </a:r>
                      <a:endParaRPr lang="en-US" sz="1050" b="1" kern="1200">
                        <a:solidFill>
                          <a:schemeClr val="lt1"/>
                        </a:solidFill>
                        <a:effectLst/>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fr-FR" sz="1050" b="1" kern="1200">
                          <a:solidFill>
                            <a:schemeClr val="lt1"/>
                          </a:solidFill>
                          <a:effectLst/>
                          <a:latin typeface="+mn-lt"/>
                          <a:ea typeface="+mn-ea"/>
                          <a:cs typeface="+mn-cs"/>
                        </a:rPr>
                        <a:t>Options</a:t>
                      </a:r>
                      <a:endParaRPr lang="en-US" sz="1050" b="1" kern="1200">
                        <a:solidFill>
                          <a:schemeClr val="lt1"/>
                        </a:solidFill>
                        <a:effectLst/>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Target Resolution</a:t>
                      </a:r>
                    </a:p>
                  </a:txBody>
                  <a:tcPr anchor="b">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fr-FR" sz="1050" b="1" kern="1200">
                          <a:solidFill>
                            <a:schemeClr val="lt1"/>
                          </a:solidFill>
                          <a:effectLst/>
                          <a:latin typeface="+mn-lt"/>
                          <a:ea typeface="+mn-ea"/>
                          <a:cs typeface="+mn-cs"/>
                        </a:rPr>
                        <a:t>Owner</a:t>
                      </a:r>
                      <a:endParaRPr lang="en-US" sz="1050" b="1" kern="1200">
                        <a:solidFill>
                          <a:schemeClr val="lt1"/>
                        </a:solidFill>
                        <a:effectLst/>
                        <a:latin typeface="+mn-lt"/>
                        <a:ea typeface="+mn-ea"/>
                        <a:cs typeface="+mn-cs"/>
                      </a:endParaRPr>
                    </a:p>
                  </a:txBody>
                  <a:tcPr anchor="b">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327690">
                <a:tc>
                  <a:txBody>
                    <a:bodyPr/>
                    <a:lstStyle/>
                    <a:p>
                      <a:pPr lvl="0" algn="ctr">
                        <a:buNone/>
                      </a:pPr>
                      <a:endParaRPr lang="en-US" sz="1100" b="0" i="0" u="none" strike="noStrike" noProof="0">
                        <a:latin typeface="Nato Sans JP"/>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lvl="0" indent="0" algn="l">
                        <a:lnSpc>
                          <a:spcPct val="100000"/>
                        </a:lnSpc>
                        <a:spcBef>
                          <a:spcPts val="0"/>
                        </a:spcBef>
                        <a:spcAft>
                          <a:spcPts val="0"/>
                        </a:spcAft>
                        <a:buNone/>
                      </a:pPr>
                      <a:r>
                        <a:rPr kumimoji="0" lang="en-US" sz="1100" b="0" i="0" u="none" strike="noStrike" kern="1200" cap="none" spc="0" normalizeH="0" baseline="0" noProof="0">
                          <a:ln>
                            <a:noFill/>
                          </a:ln>
                          <a:effectLst/>
                          <a:uLnTx/>
                          <a:uFillTx/>
                        </a:rPr>
                        <a:t>Adequate Product backlog not ready for development. The impact will be consumption of development capacity by  lower priority work for the scrum teams.</a:t>
                      </a: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p>
                      <a:pPr marL="171450" lvl="0" indent="-171450" algn="l">
                        <a:buFont typeface="Arial"/>
                        <a:buChar char="•"/>
                      </a:pPr>
                      <a:r>
                        <a:rPr kumimoji="0" lang="en-US" sz="1100" b="0" i="0" u="none" strike="noStrike" kern="1200" cap="none" spc="0" normalizeH="0" baseline="0">
                          <a:ln>
                            <a:noFill/>
                          </a:ln>
                          <a:solidFill>
                            <a:srgbClr val="000000"/>
                          </a:solidFill>
                          <a:effectLst/>
                          <a:uLnTx/>
                          <a:uFillTx/>
                          <a:latin typeface="Nato Sans JP"/>
                          <a:ea typeface="+mn-ea"/>
                          <a:cs typeface="Calibri" panose="020F0502020204030204"/>
                        </a:rPr>
                        <a:t>Pending milestones list for addressing this issue</a:t>
                      </a: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algn="ctr">
                        <a:buNone/>
                      </a:pPr>
                      <a:r>
                        <a:rPr lang="en-US" sz="1100" b="0" u="none" strike="noStrike" kern="1200">
                          <a:solidFill>
                            <a:schemeClr val="tx1"/>
                          </a:solidFill>
                          <a:effectLst/>
                          <a:latin typeface="Nato Sans JP"/>
                          <a:ea typeface="+mn-ea"/>
                          <a:cs typeface="Arial"/>
                        </a:rPr>
                        <a:t>TBD</a:t>
                      </a: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u="none" strike="noStrike" kern="1200" noProof="0">
                          <a:solidFill>
                            <a:schemeClr val="tx1"/>
                          </a:solidFill>
                          <a:effectLst/>
                          <a:latin typeface="Nato Sans JP"/>
                          <a:ea typeface="+mn-ea"/>
                          <a:cs typeface="Arial"/>
                        </a:rPr>
                        <a:t>George </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4018097145"/>
                  </a:ext>
                </a:extLst>
              </a:tr>
              <a:tr h="327690">
                <a:tc>
                  <a:txBody>
                    <a:bodyPr/>
                    <a:lstStyle/>
                    <a:p>
                      <a:pPr lvl="0" algn="ctr">
                        <a:buNone/>
                      </a:pPr>
                      <a:endParaRPr lang="en-US" sz="1100" b="0" i="0" u="none" strike="noStrike" noProof="0">
                        <a:latin typeface="Nato Sans JP"/>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lvl="0" indent="0" algn="l">
                        <a:lnSpc>
                          <a:spcPct val="100000"/>
                        </a:lnSpc>
                        <a:spcBef>
                          <a:spcPts val="0"/>
                        </a:spcBef>
                        <a:spcAft>
                          <a:spcPts val="0"/>
                        </a:spcAft>
                        <a:buNone/>
                      </a:pPr>
                      <a:r>
                        <a:rPr kumimoji="0" lang="en-US" sz="1100" b="0" i="0" u="none" strike="noStrike" kern="1200" cap="none" spc="0" normalizeH="0" baseline="0" noProof="0">
                          <a:ln>
                            <a:noFill/>
                          </a:ln>
                          <a:effectLst/>
                          <a:uLnTx/>
                          <a:uFillTx/>
                        </a:rPr>
                        <a:t>Our customer is asking for us to scale the Career Canvas feature much faster than we believe is possible. This could result in a sub-quality version of the prototype. Alex, Geoff, and Matt are managing these expectations with Iza and John Morgan.</a:t>
                      </a: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p>
                      <a:pPr marL="171450" lvl="0" indent="-171450" algn="l">
                        <a:buFont typeface="Arial"/>
                        <a:buChar char="•"/>
                      </a:pPr>
                      <a:r>
                        <a:rPr kumimoji="0" lang="en-US" sz="1100" b="0" i="0" u="none" strike="noStrike" kern="1200" cap="none" spc="0" normalizeH="0" baseline="0">
                          <a:ln>
                            <a:noFill/>
                          </a:ln>
                          <a:solidFill>
                            <a:srgbClr val="000000"/>
                          </a:solidFill>
                          <a:effectLst/>
                          <a:uLnTx/>
                          <a:uFillTx/>
                          <a:latin typeface="Nato Sans JP"/>
                          <a:ea typeface="+mn-ea"/>
                          <a:cs typeface="Calibri" panose="020F0502020204030204"/>
                        </a:rPr>
                        <a:t>Managing expectations and individual risks associated with this overall risk</a:t>
                      </a: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algn="ctr">
                        <a:buNone/>
                      </a:pPr>
                      <a:r>
                        <a:rPr lang="en-US" sz="1100" b="0" u="none" strike="noStrike" kern="1200">
                          <a:solidFill>
                            <a:schemeClr val="tx1"/>
                          </a:solidFill>
                          <a:effectLst/>
                          <a:latin typeface="Nato Sans JP"/>
                          <a:ea typeface="+mn-ea"/>
                          <a:cs typeface="Arial"/>
                        </a:rPr>
                        <a:t>TBD</a:t>
                      </a: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u="none" strike="noStrike" kern="1200" noProof="0">
                          <a:solidFill>
                            <a:schemeClr val="tx1"/>
                          </a:solidFill>
                          <a:effectLst/>
                          <a:latin typeface="Nato Sans JP"/>
                          <a:ea typeface="+mn-ea"/>
                          <a:cs typeface="Arial"/>
                        </a:rPr>
                        <a:t>Geoff</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508001673"/>
                  </a:ext>
                </a:extLst>
              </a:tr>
              <a:tr h="327690">
                <a:tc>
                  <a:txBody>
                    <a:bodyPr/>
                    <a:lstStyle/>
                    <a:p>
                      <a:pPr lvl="0" algn="ctr">
                        <a:buNone/>
                      </a:pPr>
                      <a:endParaRPr lang="en-US" sz="1100" b="0" i="0" u="none" strike="noStrike" noProof="0">
                        <a:latin typeface="Nato Sans JP"/>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0000"/>
                    </a:solidFill>
                  </a:tcPr>
                </a:tc>
                <a:tc>
                  <a:txBody>
                    <a:bodyPr/>
                    <a:lstStyle/>
                    <a:p>
                      <a:pPr marL="0" lvl="0" indent="0" algn="l">
                        <a:buFont typeface="Arial"/>
                        <a:buNone/>
                      </a:pPr>
                      <a:r>
                        <a:rPr kumimoji="0" lang="en-US" sz="1100" b="0" i="0" u="none" strike="noStrike" kern="1200" cap="none" spc="0" normalizeH="0" baseline="0" noProof="0">
                          <a:ln>
                            <a:noFill/>
                          </a:ln>
                          <a:effectLst/>
                          <a:uLnTx/>
                          <a:uFillTx/>
                        </a:rPr>
                        <a:t>Indeed Jobs API is at risk and set to be removed in Feb 2024. This could breach our contracts with our customers. It was previously removed but was</a:t>
                      </a:r>
                      <a:r>
                        <a:rPr kumimoji="0" lang="en-US" sz="1100" b="0" i="0" u="none" strike="noStrike" kern="1200" cap="none" spc="0" normalizeH="0" baseline="0">
                          <a:ln>
                            <a:noFill/>
                          </a:ln>
                          <a:solidFill>
                            <a:srgbClr val="000000"/>
                          </a:solidFill>
                          <a:effectLst/>
                          <a:uLnTx/>
                          <a:uFillTx/>
                          <a:latin typeface="Nato Sans JP"/>
                          <a:ea typeface="+mn-ea"/>
                          <a:cs typeface="Calibri" panose="020F0502020204030204"/>
                        </a:rPr>
                        <a:t> reinstated temporarily. There is no support of the API should we have any issues. This also puts our CT site work at risk for delay. </a:t>
                      </a:r>
                    </a:p>
                    <a:p>
                      <a:pPr marL="628650" lvl="1" indent="-171450" algn="l">
                        <a:buFont typeface="Arial" panose="020B0604020202020204" pitchFamily="34" charset="0"/>
                        <a:buChar char="•"/>
                      </a:pPr>
                      <a:r>
                        <a:rPr kumimoji="0" lang="en-US" sz="1100" b="0" i="0" u="none" strike="noStrike" kern="1200" cap="none" spc="0" normalizeH="0" baseline="0">
                          <a:ln>
                            <a:noFill/>
                          </a:ln>
                          <a:solidFill>
                            <a:srgbClr val="000000"/>
                          </a:solidFill>
                          <a:effectLst/>
                          <a:uLnTx/>
                          <a:uFillTx/>
                          <a:latin typeface="Nato Sans JP"/>
                          <a:ea typeface="+mn-ea"/>
                          <a:cs typeface="Calibri" panose="020F0502020204030204"/>
                        </a:rPr>
                        <a:t>This further could impact all candidates and colleagues, as development might not be completed in March Release and spill over to April release.</a:t>
                      </a:r>
                    </a:p>
                    <a:p>
                      <a:pPr marL="0" lvl="0" indent="0" algn="l">
                        <a:buFont typeface="Arial"/>
                        <a:buNone/>
                      </a:pPr>
                      <a:endParaRPr kumimoji="0" lang="en-US" sz="1100" b="0" i="0" u="none" strike="noStrike" kern="1200" cap="none" spc="0" normalizeH="0" baseline="0" noProof="0">
                        <a:ln>
                          <a:noFill/>
                        </a:ln>
                        <a:effectLst/>
                        <a:uLnTx/>
                        <a:uFillTx/>
                      </a:endParaRP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p>
                      <a:pPr marL="171450" lvl="0" indent="-171450" algn="l">
                        <a:buFont typeface="Arial"/>
                        <a:buChar char="•"/>
                      </a:pPr>
                      <a:r>
                        <a:rPr kumimoji="0" lang="en-US" sz="1100" b="0" i="0" u="none" strike="noStrike" kern="1200" cap="none" spc="0" normalizeH="0" baseline="0">
                          <a:ln>
                            <a:noFill/>
                          </a:ln>
                          <a:solidFill>
                            <a:srgbClr val="000000"/>
                          </a:solidFill>
                          <a:effectLst/>
                          <a:uLnTx/>
                          <a:uFillTx/>
                          <a:latin typeface="Nato Sans JP"/>
                          <a:ea typeface="+mn-ea"/>
                          <a:cs typeface="Calibri" panose="020F0502020204030204"/>
                        </a:rPr>
                        <a:t>Geoff mentioned to re-negotiate on this.</a:t>
                      </a:r>
                    </a:p>
                    <a:p>
                      <a:pPr marL="171450" lvl="0" indent="-171450" algn="l">
                        <a:buFont typeface="Arial"/>
                        <a:buChar char="•"/>
                      </a:pPr>
                      <a:r>
                        <a:rPr kumimoji="0" lang="en-US" sz="1100" b="0" i="0" u="none" strike="noStrike" kern="1200" cap="none" spc="0" normalizeH="0" baseline="0">
                          <a:ln>
                            <a:noFill/>
                          </a:ln>
                          <a:solidFill>
                            <a:srgbClr val="000000"/>
                          </a:solidFill>
                          <a:effectLst/>
                          <a:uLnTx/>
                          <a:uFillTx/>
                          <a:latin typeface="Nato Sans JP"/>
                          <a:ea typeface="+mn-ea"/>
                          <a:cs typeface="Calibri" panose="020F0502020204030204"/>
                        </a:rPr>
                        <a:t>Geoff  negotiated an extension till March end while we are working on alternative solution.</a:t>
                      </a:r>
                    </a:p>
                    <a:p>
                      <a:pPr marL="171450" lvl="0" indent="-171450" algn="l">
                        <a:buFont typeface="Arial"/>
                        <a:buChar char="•"/>
                      </a:pPr>
                      <a:r>
                        <a:rPr kumimoji="0" lang="en-US" sz="1100" b="0" i="0" u="none" strike="noStrike" kern="1200" cap="none" spc="0" normalizeH="0" baseline="0">
                          <a:ln>
                            <a:noFill/>
                          </a:ln>
                          <a:solidFill>
                            <a:srgbClr val="000000"/>
                          </a:solidFill>
                          <a:effectLst/>
                          <a:uLnTx/>
                          <a:uFillTx/>
                          <a:latin typeface="Nato Sans JP"/>
                          <a:ea typeface="+mn-ea"/>
                          <a:cs typeface="Calibri" panose="020F0502020204030204"/>
                        </a:rPr>
                        <a:t>They can send an XML job feed. They will send us details so that the tech team can review but it does not sound like an ideal tech solution. They will also indicate the volume of jobs and global coverage provided. We can evaluate this as one of a few potential options."</a:t>
                      </a: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p>
                      <a:pPr marL="0" lvl="0" algn="ctr">
                        <a:buNone/>
                      </a:pPr>
                      <a:r>
                        <a:rPr lang="en-US" sz="1100" b="0" u="none" strike="noStrike" kern="1200">
                          <a:solidFill>
                            <a:schemeClr val="tx1"/>
                          </a:solidFill>
                          <a:effectLst/>
                          <a:latin typeface="Nato Sans JP"/>
                          <a:ea typeface="+mn-ea"/>
                          <a:cs typeface="Arial"/>
                        </a:rPr>
                        <a:t>January end</a:t>
                      </a:r>
                    </a:p>
                  </a:txBody>
                  <a:tcPr marL="45720" marR="4572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u="none" strike="noStrike" kern="1200" noProof="0">
                          <a:solidFill>
                            <a:schemeClr val="tx1"/>
                          </a:solidFill>
                          <a:effectLst/>
                          <a:latin typeface="Nato Sans JP"/>
                          <a:ea typeface="+mn-ea"/>
                          <a:cs typeface="Arial"/>
                        </a:rPr>
                        <a:t>Geoff</a:t>
                      </a:r>
                    </a:p>
                  </a:txBody>
                  <a:tcP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668353552"/>
                  </a:ext>
                </a:extLst>
              </a:tr>
            </a:tbl>
          </a:graphicData>
        </a:graphic>
      </p:graphicFrame>
      <p:sp>
        <p:nvSpPr>
          <p:cNvPr id="4" name="TextBox 3">
            <a:extLst>
              <a:ext uri="{FF2B5EF4-FFF2-40B4-BE49-F238E27FC236}">
                <a16:creationId xmlns:a16="http://schemas.microsoft.com/office/drawing/2014/main" id="{AD2CD152-5DA2-B04F-5CCF-C2C1C0972CC6}"/>
              </a:ext>
            </a:extLst>
          </p:cNvPr>
          <p:cNvSpPr txBox="1"/>
          <p:nvPr/>
        </p:nvSpPr>
        <p:spPr>
          <a:xfrm>
            <a:off x="589628" y="855797"/>
            <a:ext cx="561372"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PMO</a:t>
            </a:r>
            <a:endParaRPr lang="en-US" sz="1300" i="1">
              <a:solidFill>
                <a:srgbClr val="000000"/>
              </a:solidFill>
              <a:latin typeface="Georgia" panose="02040502050405020303" pitchFamily="18" charset="0"/>
            </a:endParaRPr>
          </a:p>
        </p:txBody>
      </p:sp>
    </p:spTree>
    <p:extLst>
      <p:ext uri="{BB962C8B-B14F-4D97-AF65-F5344CB8AC3E}">
        <p14:creationId xmlns:p14="http://schemas.microsoft.com/office/powerpoint/2010/main" val="191149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itle 1">
            <a:extLst>
              <a:ext uri="{FF2B5EF4-FFF2-40B4-BE49-F238E27FC236}">
                <a16:creationId xmlns:a16="http://schemas.microsoft.com/office/drawing/2014/main" id="{E35C77A1-9177-3CA6-789A-6AEBC501CA9E}"/>
              </a:ext>
            </a:extLst>
          </p:cNvPr>
          <p:cNvSpPr txBox="1">
            <a:spLocks/>
          </p:cNvSpPr>
          <p:nvPr/>
        </p:nvSpPr>
        <p:spPr>
          <a:xfrm>
            <a:off x="0" y="0"/>
            <a:ext cx="0" cy="0"/>
          </a:xfrm>
        </p:spPr>
        <p:txBody>
          <a:bodyPr/>
          <a:lstStyle>
            <a:lvl1pPr algn="l" defTabSz="914400" rtl="0" eaLnBrk="1" latinLnBrk="0" hangingPunct="1">
              <a:lnSpc>
                <a:spcPct val="100000"/>
              </a:lnSpc>
              <a:spcBef>
                <a:spcPct val="0"/>
              </a:spcBef>
              <a:buNone/>
              <a:defRPr sz="3100" b="0" i="0" kern="1200">
                <a:solidFill>
                  <a:schemeClr val="tx1"/>
                </a:solidFill>
                <a:latin typeface="Noto Serif" panose="02020600060500020200" pitchFamily="18" charset="0"/>
                <a:ea typeface="Noto Serif" panose="02020600060500020200" pitchFamily="18" charset="0"/>
                <a:cs typeface="Noto Serif" panose="02020600060500020200" pitchFamily="18" charset="0"/>
              </a:defRPr>
            </a:lvl1pPr>
          </a:lstStyle>
          <a:p>
            <a:br>
              <a:rPr lang="en-US" sz="2500">
                <a:solidFill>
                  <a:srgbClr val="000000"/>
                </a:solidFill>
                <a:latin typeface="Georgia"/>
              </a:rPr>
            </a:br>
            <a:br>
              <a:rPr lang="en-US" sz="2500">
                <a:solidFill>
                  <a:srgbClr val="000000"/>
                </a:solidFill>
                <a:latin typeface="Georgia"/>
              </a:rPr>
            </a:br>
            <a:endParaRPr lang="en-US" sz="2500" i="1">
              <a:solidFill>
                <a:srgbClr val="000000"/>
              </a:solidFill>
              <a:latin typeface="Georgia"/>
            </a:endParaRPr>
          </a:p>
        </p:txBody>
      </p:sp>
      <p:pic>
        <p:nvPicPr>
          <p:cNvPr id="3" name="Picture 2">
            <a:extLst>
              <a:ext uri="{FF2B5EF4-FFF2-40B4-BE49-F238E27FC236}">
                <a16:creationId xmlns:a16="http://schemas.microsoft.com/office/drawing/2014/main" id="{FD6E784F-D3C8-E40A-AB13-6CB2250A300F}"/>
              </a:ext>
            </a:extLst>
          </p:cNvPr>
          <p:cNvPicPr>
            <a:picLocks noChangeAspect="1"/>
          </p:cNvPicPr>
          <p:nvPr/>
        </p:nvPicPr>
        <p:blipFill>
          <a:blip r:embed="rId4"/>
          <a:stretch>
            <a:fillRect/>
          </a:stretch>
        </p:blipFill>
        <p:spPr>
          <a:xfrm>
            <a:off x="548370" y="1181996"/>
            <a:ext cx="11095260" cy="5423012"/>
          </a:xfrm>
          <a:prstGeom prst="rect">
            <a:avLst/>
          </a:prstGeom>
        </p:spPr>
      </p:pic>
      <p:sp>
        <p:nvSpPr>
          <p:cNvPr id="4" name="Title 1">
            <a:extLst>
              <a:ext uri="{FF2B5EF4-FFF2-40B4-BE49-F238E27FC236}">
                <a16:creationId xmlns:a16="http://schemas.microsoft.com/office/drawing/2014/main" id="{6B076FA4-5C89-4836-4298-FB308B16F328}"/>
              </a:ext>
            </a:extLst>
          </p:cNvPr>
          <p:cNvSpPr txBox="1">
            <a:spLocks/>
          </p:cNvSpPr>
          <p:nvPr/>
        </p:nvSpPr>
        <p:spPr>
          <a:xfrm>
            <a:off x="589628" y="571500"/>
            <a:ext cx="11012743" cy="731520"/>
          </a:xfrm>
        </p:spPr>
        <p:txBody>
          <a:bodyPr/>
          <a:lstStyle>
            <a:lvl1pPr algn="l" defTabSz="914400" rtl="0" eaLnBrk="1" latinLnBrk="0" hangingPunct="1">
              <a:lnSpc>
                <a:spcPct val="100000"/>
              </a:lnSpc>
              <a:spcBef>
                <a:spcPct val="0"/>
              </a:spcBef>
              <a:buNone/>
              <a:defRPr sz="3100" b="0" i="0" kern="1200">
                <a:solidFill>
                  <a:schemeClr val="tx1"/>
                </a:solidFill>
                <a:latin typeface="Noto Serif" panose="02020600060500020200" pitchFamily="18" charset="0"/>
                <a:ea typeface="Noto Serif" panose="02020600060500020200" pitchFamily="18" charset="0"/>
                <a:cs typeface="Noto Serif" panose="02020600060500020200" pitchFamily="18" charset="0"/>
              </a:defRPr>
            </a:lvl1pPr>
          </a:lstStyle>
          <a:p>
            <a:r>
              <a:rPr lang="de-CH" sz="2500">
                <a:solidFill>
                  <a:srgbClr val="000000"/>
                </a:solidFill>
                <a:latin typeface="Georgia"/>
              </a:rPr>
              <a:t>CT&amp;M Dev:</a:t>
            </a:r>
            <a:r>
              <a:rPr lang="en-US" sz="2500">
                <a:solidFill>
                  <a:srgbClr val="000000"/>
                </a:solidFill>
                <a:latin typeface="Georgia"/>
              </a:rPr>
              <a:t> </a:t>
            </a:r>
            <a:r>
              <a:rPr lang="en-US" sz="2500" i="1">
                <a:solidFill>
                  <a:srgbClr val="000000"/>
                </a:solidFill>
                <a:latin typeface="Georgia"/>
              </a:rPr>
              <a:t>Release Schedule</a:t>
            </a:r>
          </a:p>
        </p:txBody>
      </p:sp>
    </p:spTree>
    <p:extLst>
      <p:ext uri="{BB962C8B-B14F-4D97-AF65-F5344CB8AC3E}">
        <p14:creationId xmlns:p14="http://schemas.microsoft.com/office/powerpoint/2010/main" val="241417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8" name="Title 3">
            <a:extLst>
              <a:ext uri="{FF2B5EF4-FFF2-40B4-BE49-F238E27FC236}">
                <a16:creationId xmlns:a16="http://schemas.microsoft.com/office/drawing/2014/main" id="{FC6D92ED-377E-2527-54A6-261117883AC2}"/>
              </a:ext>
            </a:extLst>
          </p:cNvPr>
          <p:cNvSpPr txBox="1">
            <a:spLocks/>
          </p:cNvSpPr>
          <p:nvPr/>
        </p:nvSpPr>
        <p:spPr>
          <a:xfrm>
            <a:off x="589629" y="5715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 </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M</a:t>
            </a:r>
            <a:r>
              <a:rPr kumimoji="0" lang="en-GB" sz="2500" b="0" i="1" u="none" strike="noStrike" kern="1200" cap="none" spc="0" normalizeH="0" baseline="0" noProof="0" err="1">
                <a:ln>
                  <a:noFill/>
                </a:ln>
                <a:solidFill>
                  <a:srgbClr val="000000"/>
                </a:solidFill>
                <a:effectLst/>
                <a:uLnTx/>
                <a:uFillTx/>
                <a:latin typeface="Georgia"/>
                <a:ea typeface="Noto Sans" panose="020B0502040504020204" pitchFamily="34" charset="0"/>
                <a:cs typeface="Arial" panose="020B0604020202020204" pitchFamily="34" charset="0"/>
              </a:rPr>
              <a:t>ilestone</a:t>
            </a:r>
            <a:r>
              <a:rPr kumimoji="0" lang="en-GB"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Status</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8C2BD653-6C46-EFDC-9480-300CA7209834}"/>
              </a:ext>
            </a:extLst>
          </p:cNvPr>
          <p:cNvGraphicFramePr>
            <a:graphicFrameLocks noGrp="1"/>
          </p:cNvGraphicFramePr>
          <p:nvPr>
            <p:extLst>
              <p:ext uri="{D42A27DB-BD31-4B8C-83A1-F6EECF244321}">
                <p14:modId xmlns:p14="http://schemas.microsoft.com/office/powerpoint/2010/main" val="2541373146"/>
              </p:ext>
            </p:extLst>
          </p:nvPr>
        </p:nvGraphicFramePr>
        <p:xfrm>
          <a:off x="630161" y="1229496"/>
          <a:ext cx="10996729" cy="4321330"/>
        </p:xfrm>
        <a:graphic>
          <a:graphicData uri="http://schemas.openxmlformats.org/drawingml/2006/table">
            <a:tbl>
              <a:tblPr firstRow="1" bandRow="1"/>
              <a:tblGrid>
                <a:gridCol w="661926">
                  <a:extLst>
                    <a:ext uri="{9D8B030D-6E8A-4147-A177-3AD203B41FA5}">
                      <a16:colId xmlns:a16="http://schemas.microsoft.com/office/drawing/2014/main" val="807199231"/>
                    </a:ext>
                  </a:extLst>
                </a:gridCol>
                <a:gridCol w="2451100">
                  <a:extLst>
                    <a:ext uri="{9D8B030D-6E8A-4147-A177-3AD203B41FA5}">
                      <a16:colId xmlns:a16="http://schemas.microsoft.com/office/drawing/2014/main" val="196895808"/>
                    </a:ext>
                  </a:extLst>
                </a:gridCol>
                <a:gridCol w="994833">
                  <a:extLst>
                    <a:ext uri="{9D8B030D-6E8A-4147-A177-3AD203B41FA5}">
                      <a16:colId xmlns:a16="http://schemas.microsoft.com/office/drawing/2014/main" val="3203405980"/>
                    </a:ext>
                  </a:extLst>
                </a:gridCol>
                <a:gridCol w="1519767">
                  <a:extLst>
                    <a:ext uri="{9D8B030D-6E8A-4147-A177-3AD203B41FA5}">
                      <a16:colId xmlns:a16="http://schemas.microsoft.com/office/drawing/2014/main" val="1021428407"/>
                    </a:ext>
                  </a:extLst>
                </a:gridCol>
                <a:gridCol w="1405467">
                  <a:extLst>
                    <a:ext uri="{9D8B030D-6E8A-4147-A177-3AD203B41FA5}">
                      <a16:colId xmlns:a16="http://schemas.microsoft.com/office/drawing/2014/main" val="1535798950"/>
                    </a:ext>
                  </a:extLst>
                </a:gridCol>
                <a:gridCol w="1214966">
                  <a:extLst>
                    <a:ext uri="{9D8B030D-6E8A-4147-A177-3AD203B41FA5}">
                      <a16:colId xmlns:a16="http://schemas.microsoft.com/office/drawing/2014/main" val="708708316"/>
                    </a:ext>
                  </a:extLst>
                </a:gridCol>
                <a:gridCol w="2748670">
                  <a:extLst>
                    <a:ext uri="{9D8B030D-6E8A-4147-A177-3AD203B41FA5}">
                      <a16:colId xmlns:a16="http://schemas.microsoft.com/office/drawing/2014/main" val="358213345"/>
                    </a:ext>
                  </a:extLst>
                </a:gridCol>
              </a:tblGrid>
              <a:tr h="25872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mn-lt"/>
                          <a:ea typeface="+mn-ea"/>
                          <a:cs typeface="+mn-cs"/>
                        </a:rPr>
                        <a:t>*Health</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Factory Milestone​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Start Date​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Target Date​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de-CH" sz="1050">
                          <a:effectLst/>
                        </a:rPr>
                        <a:t>Adjusted Target Date​</a:t>
                      </a:r>
                      <a:endParaRPr lang="de-CH"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Status</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Action Plan / Notes​</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2014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993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January 26 Release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01-Sep</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26-Jan</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b="1"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129189216"/>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993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Planning &amp; Development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01-Sep</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r>
                        <a:rPr lang="en-US" sz="1000" u="none" strike="noStrike">
                          <a:effectLst/>
                          <a:latin typeface="Arial"/>
                          <a:cs typeface="Arial"/>
                        </a:rPr>
                        <a:t>05-Jan</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Complete</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4016058978"/>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33993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Code Merge &amp; Regression Testing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08-Jan</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12-Jan</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Complete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661325628"/>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33993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pPr>
                      <a:r>
                        <a:rPr lang="en-US" sz="1000" b="0" u="none" strike="noStrike" kern="1200">
                          <a:solidFill>
                            <a:schemeClr val="dk1"/>
                          </a:solidFill>
                          <a:effectLst/>
                          <a:latin typeface="Arial"/>
                          <a:ea typeface="+mn-ea"/>
                          <a:cs typeface="Arial"/>
                        </a:rPr>
                        <a:t>User Acceptance Testing</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rtl="0" eaLnBrk="1" fontAlgn="ctr" latinLnBrk="0" hangingPunct="1">
                        <a:lnSpc>
                          <a:spcPct val="100000"/>
                        </a:lnSpc>
                        <a:spcBef>
                          <a:spcPts val="0"/>
                        </a:spcBef>
                        <a:spcAft>
                          <a:spcPts val="0"/>
                        </a:spcAft>
                        <a:buClrTx/>
                        <a:buSzTx/>
                        <a:buFontTx/>
                        <a:buNone/>
                      </a:pPr>
                      <a:r>
                        <a:rPr lang="en-US" sz="1000" u="none" strike="noStrike" kern="1200">
                          <a:effectLst/>
                          <a:latin typeface="Arial"/>
                          <a:cs typeface="Arial"/>
                        </a:rPr>
                        <a:t>15-Jan</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19-Jan</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2258252589"/>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Release – Deploy to Production</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26-Jan</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26-Jan</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3685615923"/>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March 01 Release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23-Oct</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01-Mar</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b="1"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3580076243"/>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Planning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30-Oct</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24-Jan</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894397459"/>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640080" marR="0" lvl="2"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Feature Assignment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23-Oct</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b="0" u="none" strike="noStrike" kern="1200">
                          <a:solidFill>
                            <a:srgbClr val="FF0000"/>
                          </a:solidFill>
                          <a:effectLst/>
                          <a:latin typeface="Arial"/>
                          <a:cs typeface="Arial"/>
                        </a:rPr>
                        <a:t>17-Nov</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r>
                        <a:rPr lang="en-US" sz="1000" u="none" strike="noStrike">
                          <a:solidFill>
                            <a:srgbClr val="FF0000"/>
                          </a:solidFill>
                          <a:effectLst/>
                          <a:latin typeface="Arial" panose="020B0604020202020204" pitchFamily="34" charset="0"/>
                          <a:cs typeface="Arial" panose="020B0604020202020204" pitchFamily="34" charset="0"/>
                        </a:rPr>
                        <a:t>03-Jan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auto" latinLnBrk="0" hangingPunct="1">
                        <a:lnSpc>
                          <a:spcPct val="100000"/>
                        </a:lnSpc>
                        <a:spcBef>
                          <a:spcPts val="0"/>
                        </a:spcBef>
                        <a:spcAft>
                          <a:spcPts val="0"/>
                        </a:spcAft>
                        <a:buClrTx/>
                        <a:buSzTx/>
                        <a:buFontTx/>
                        <a:buNone/>
                        <a:tabLst/>
                        <a:defRPr/>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4004529901"/>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640080" marR="0" lvl="2"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Story Writing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20-Nov</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b="0" u="none" strike="noStrike" kern="1200">
                          <a:solidFill>
                            <a:schemeClr val="tx1"/>
                          </a:solidFill>
                          <a:effectLst/>
                          <a:latin typeface="Arial"/>
                          <a:cs typeface="Arial"/>
                        </a:rPr>
                        <a:t>15-Dec</a:t>
                      </a:r>
                    </a:p>
                    <a:p>
                      <a:pPr marL="0" lvl="0" algn="ctr" defTabSz="914400" rtl="0" eaLnBrk="1" fontAlgn="ctr" latinLnBrk="0" hangingPunct="1"/>
                      <a:r>
                        <a:rPr lang="en-US" sz="1000" b="0" u="none" strike="noStrike" kern="1200">
                          <a:solidFill>
                            <a:schemeClr val="tx1"/>
                          </a:solidFill>
                          <a:effectLst/>
                          <a:latin typeface="Arial"/>
                          <a:cs typeface="Arial"/>
                        </a:rPr>
                        <a:t>29-Dec</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a:solidFill>
                            <a:srgbClr val="FF0000"/>
                          </a:solidFill>
                          <a:effectLst/>
                          <a:latin typeface="Arial" panose="020B0604020202020204" pitchFamily="34" charset="0"/>
                          <a:cs typeface="Arial" panose="020B0604020202020204" pitchFamily="34" charset="0"/>
                        </a:rPr>
                        <a:t>10-Jan</a:t>
                      </a:r>
                    </a:p>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a:solidFill>
                            <a:srgbClr val="FF0000"/>
                          </a:solidFill>
                          <a:effectLst/>
                          <a:latin typeface="Arial" panose="020B0604020202020204" pitchFamily="34" charset="0"/>
                          <a:cs typeface="Arial" panose="020B0604020202020204" pitchFamily="34" charset="0"/>
                        </a:rPr>
                        <a:t>24-Jan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3681523972"/>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640080" marR="0" lvl="2"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Tech Refinement</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18-Dec</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b="0" u="none" strike="noStrike" kern="1200">
                          <a:solidFill>
                            <a:schemeClr val="dk1"/>
                          </a:solidFill>
                          <a:effectLst/>
                          <a:latin typeface="Arial"/>
                          <a:ea typeface="+mn-ea"/>
                          <a:cs typeface="Arial"/>
                        </a:rPr>
                        <a:t>10-Jan</a:t>
                      </a:r>
                    </a:p>
                    <a:p>
                      <a:pPr marL="0" lvl="0" algn="ctr" defTabSz="914400" rtl="0" eaLnBrk="1" fontAlgn="ctr" latinLnBrk="0" hangingPunct="1"/>
                      <a:r>
                        <a:rPr lang="en-US" sz="1000" b="0" u="none" strike="noStrike" kern="1200">
                          <a:solidFill>
                            <a:schemeClr val="dk1"/>
                          </a:solidFill>
                          <a:effectLst/>
                          <a:latin typeface="Arial"/>
                          <a:ea typeface="+mn-ea"/>
                          <a:cs typeface="Arial"/>
                        </a:rPr>
                        <a:t>24-Jan</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solidFill>
                          <a:srgbClr val="FF0000"/>
                        </a:solidFill>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2242709168"/>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Sprint 01</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15-Jan</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r>
                        <a:rPr lang="en-US" sz="1000" u="none" strike="noStrike">
                          <a:effectLst/>
                          <a:latin typeface="Arial" panose="020B0604020202020204" pitchFamily="34" charset="0"/>
                          <a:cs typeface="Arial" panose="020B0604020202020204" pitchFamily="34" charset="0"/>
                        </a:rPr>
                        <a:t>26-Jan</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2954024130"/>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Sprint 02</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29-Jan</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r>
                        <a:rPr lang="en-US" sz="1000" u="none" strike="noStrike">
                          <a:effectLst/>
                          <a:latin typeface="Arial" panose="020B0604020202020204" pitchFamily="34" charset="0"/>
                          <a:cs typeface="Arial" panose="020B0604020202020204" pitchFamily="34" charset="0"/>
                        </a:rPr>
                        <a:t>09-Feb</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2959593222"/>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Code Merge &amp; Regression Testing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12-Feb</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16-Feb</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2712793456"/>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pPr>
                      <a:r>
                        <a:rPr lang="en-US" sz="1000" b="0" u="none" strike="noStrike" kern="1200">
                          <a:solidFill>
                            <a:schemeClr val="dk1"/>
                          </a:solidFill>
                          <a:effectLst/>
                          <a:latin typeface="Arial"/>
                          <a:ea typeface="+mn-ea"/>
                          <a:cs typeface="Arial"/>
                        </a:rPr>
                        <a:t>User Acceptance Testing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rtl="0" eaLnBrk="1" fontAlgn="ctr" latinLnBrk="0" hangingPunct="1">
                        <a:lnSpc>
                          <a:spcPct val="100000"/>
                        </a:lnSpc>
                        <a:spcBef>
                          <a:spcPts val="0"/>
                        </a:spcBef>
                        <a:spcAft>
                          <a:spcPts val="0"/>
                        </a:spcAft>
                        <a:buClrTx/>
                        <a:buSzTx/>
                        <a:buFontTx/>
                        <a:buNone/>
                      </a:pPr>
                      <a:r>
                        <a:rPr lang="en-US" sz="1000" u="none" strike="noStrike" kern="1200">
                          <a:effectLst/>
                          <a:latin typeface="Arial"/>
                          <a:cs typeface="Arial"/>
                        </a:rPr>
                        <a:t>19-Feb</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23-Feb</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738381107"/>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Release – Deploy to Production</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01-Mar</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01-Mar</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Arial"/>
                        <a:ea typeface="+mn-ea"/>
                        <a:cs typeface="Arial"/>
                      </a:endParaRPr>
                    </a:p>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132042346"/>
                  </a:ext>
                </a:extLst>
              </a:tr>
            </a:tbl>
          </a:graphicData>
        </a:graphic>
      </p:graphicFrame>
      <p:sp>
        <p:nvSpPr>
          <p:cNvPr id="10" name="TextBox 9">
            <a:extLst>
              <a:ext uri="{FF2B5EF4-FFF2-40B4-BE49-F238E27FC236}">
                <a16:creationId xmlns:a16="http://schemas.microsoft.com/office/drawing/2014/main" id="{B124A3A5-D870-3AF1-ECB5-3AAA592AC7DE}"/>
              </a:ext>
            </a:extLst>
          </p:cNvPr>
          <p:cNvSpPr txBox="1"/>
          <p:nvPr/>
        </p:nvSpPr>
        <p:spPr>
          <a:xfrm>
            <a:off x="8929918" y="6301444"/>
            <a:ext cx="46786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*For definition of RAG status, see </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hlinkClick r:id="rId4" action="ppaction://hlinksldjump"/>
              </a:rPr>
              <a:t>here</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a:t>
            </a:r>
          </a:p>
        </p:txBody>
      </p:sp>
      <p:sp>
        <p:nvSpPr>
          <p:cNvPr id="12" name="TextBox 11">
            <a:extLst>
              <a:ext uri="{FF2B5EF4-FFF2-40B4-BE49-F238E27FC236}">
                <a16:creationId xmlns:a16="http://schemas.microsoft.com/office/drawing/2014/main" id="{49A250E0-C680-DF1F-227E-11B303EFC29D}"/>
              </a:ext>
            </a:extLst>
          </p:cNvPr>
          <p:cNvSpPr txBox="1"/>
          <p:nvPr/>
        </p:nvSpPr>
        <p:spPr>
          <a:xfrm>
            <a:off x="589628" y="992163"/>
            <a:ext cx="561372" cy="292388"/>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300" b="0" i="1" u="none" strike="noStrike" kern="1200" cap="none" spc="0" normalizeH="0" baseline="0" noProof="0">
                <a:ln>
                  <a:noFill/>
                </a:ln>
                <a:solidFill>
                  <a:srgbClr val="E5E5E8">
                    <a:lumMod val="75000"/>
                  </a:srgbClr>
                </a:solidFill>
                <a:effectLst/>
                <a:uLnTx/>
                <a:uFillTx/>
                <a:latin typeface="Georgia" panose="02040502050405020303" pitchFamily="18" charset="0"/>
                <a:ea typeface="+mn-ea"/>
                <a:cs typeface="+mn-cs"/>
              </a:rPr>
              <a:t>PMO</a:t>
            </a:r>
            <a:endParaRPr kumimoji="0" lang="en-US" sz="1300" b="0" i="1" u="none" strike="noStrike" kern="1200" cap="none" spc="0" normalizeH="0" baseline="0" noProof="0">
              <a:ln>
                <a:noFill/>
              </a:ln>
              <a:solidFill>
                <a:srgbClr val="000000"/>
              </a:solidFill>
              <a:effectLst/>
              <a:uLnTx/>
              <a:uFillTx/>
              <a:latin typeface="Georgia" panose="02040502050405020303" pitchFamily="18" charset="0"/>
              <a:ea typeface="+mn-ea"/>
              <a:cs typeface="+mn-cs"/>
            </a:endParaRPr>
          </a:p>
        </p:txBody>
      </p:sp>
    </p:spTree>
    <p:extLst>
      <p:ext uri="{BB962C8B-B14F-4D97-AF65-F5344CB8AC3E}">
        <p14:creationId xmlns:p14="http://schemas.microsoft.com/office/powerpoint/2010/main" val="822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8" name="Title 3">
            <a:extLst>
              <a:ext uri="{FF2B5EF4-FFF2-40B4-BE49-F238E27FC236}">
                <a16:creationId xmlns:a16="http://schemas.microsoft.com/office/drawing/2014/main" id="{FC6D92ED-377E-2527-54A6-261117883AC2}"/>
              </a:ext>
            </a:extLst>
          </p:cNvPr>
          <p:cNvSpPr txBox="1">
            <a:spLocks/>
          </p:cNvSpPr>
          <p:nvPr/>
        </p:nvSpPr>
        <p:spPr>
          <a:xfrm>
            <a:off x="589629" y="5715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 </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M</a:t>
            </a:r>
            <a:r>
              <a:rPr kumimoji="0" lang="en-GB"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ilestone Status</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8C2BD653-6C46-EFDC-9480-300CA7209834}"/>
              </a:ext>
            </a:extLst>
          </p:cNvPr>
          <p:cNvGraphicFramePr>
            <a:graphicFrameLocks noGrp="1"/>
          </p:cNvGraphicFramePr>
          <p:nvPr>
            <p:extLst>
              <p:ext uri="{D42A27DB-BD31-4B8C-83A1-F6EECF244321}">
                <p14:modId xmlns:p14="http://schemas.microsoft.com/office/powerpoint/2010/main" val="286787169"/>
              </p:ext>
            </p:extLst>
          </p:nvPr>
        </p:nvGraphicFramePr>
        <p:xfrm>
          <a:off x="630161" y="1299069"/>
          <a:ext cx="10996729" cy="2974250"/>
        </p:xfrm>
        <a:graphic>
          <a:graphicData uri="http://schemas.openxmlformats.org/drawingml/2006/table">
            <a:tbl>
              <a:tblPr firstRow="1" bandRow="1"/>
              <a:tblGrid>
                <a:gridCol w="497599">
                  <a:extLst>
                    <a:ext uri="{9D8B030D-6E8A-4147-A177-3AD203B41FA5}">
                      <a16:colId xmlns:a16="http://schemas.microsoft.com/office/drawing/2014/main" val="807199231"/>
                    </a:ext>
                  </a:extLst>
                </a:gridCol>
                <a:gridCol w="2615427">
                  <a:extLst>
                    <a:ext uri="{9D8B030D-6E8A-4147-A177-3AD203B41FA5}">
                      <a16:colId xmlns:a16="http://schemas.microsoft.com/office/drawing/2014/main" val="196895808"/>
                    </a:ext>
                  </a:extLst>
                </a:gridCol>
                <a:gridCol w="994833">
                  <a:extLst>
                    <a:ext uri="{9D8B030D-6E8A-4147-A177-3AD203B41FA5}">
                      <a16:colId xmlns:a16="http://schemas.microsoft.com/office/drawing/2014/main" val="3203405980"/>
                    </a:ext>
                  </a:extLst>
                </a:gridCol>
                <a:gridCol w="1519767">
                  <a:extLst>
                    <a:ext uri="{9D8B030D-6E8A-4147-A177-3AD203B41FA5}">
                      <a16:colId xmlns:a16="http://schemas.microsoft.com/office/drawing/2014/main" val="1021428407"/>
                    </a:ext>
                  </a:extLst>
                </a:gridCol>
                <a:gridCol w="1405467">
                  <a:extLst>
                    <a:ext uri="{9D8B030D-6E8A-4147-A177-3AD203B41FA5}">
                      <a16:colId xmlns:a16="http://schemas.microsoft.com/office/drawing/2014/main" val="1535798950"/>
                    </a:ext>
                  </a:extLst>
                </a:gridCol>
                <a:gridCol w="1214966">
                  <a:extLst>
                    <a:ext uri="{9D8B030D-6E8A-4147-A177-3AD203B41FA5}">
                      <a16:colId xmlns:a16="http://schemas.microsoft.com/office/drawing/2014/main" val="708708316"/>
                    </a:ext>
                  </a:extLst>
                </a:gridCol>
                <a:gridCol w="2748670">
                  <a:extLst>
                    <a:ext uri="{9D8B030D-6E8A-4147-A177-3AD203B41FA5}">
                      <a16:colId xmlns:a16="http://schemas.microsoft.com/office/drawing/2014/main" val="358213345"/>
                    </a:ext>
                  </a:extLst>
                </a:gridCol>
              </a:tblGrid>
              <a:tr h="25872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Workstream Milestone​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Start Date​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Target Date​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de-CH" sz="1050">
                          <a:effectLst/>
                        </a:rPr>
                        <a:t>Adjusted Target Date​</a:t>
                      </a:r>
                      <a:endParaRPr lang="de-CH"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Status</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Action Plan / Notes​</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2014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April 05 Release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27-Nov</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5-Apr</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b="1"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129189216"/>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Planning</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27-Nov</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28-Feb</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4016058978"/>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640080" marR="0" lvl="2"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Feature Assignment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27-Nov</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b="0" u="none" strike="noStrike" kern="1200">
                          <a:solidFill>
                            <a:schemeClr val="tx1"/>
                          </a:solidFill>
                          <a:effectLst/>
                          <a:latin typeface="Arial"/>
                          <a:cs typeface="Arial"/>
                        </a:rPr>
                        <a:t>22-Dec</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solidFill>
                          <a:srgbClr val="FF0000"/>
                        </a:solidFill>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In Progress</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auto" latinLnBrk="0" hangingPunct="1">
                        <a:lnSpc>
                          <a:spcPct val="100000"/>
                        </a:lnSpc>
                        <a:spcBef>
                          <a:spcPts val="0"/>
                        </a:spcBef>
                        <a:spcAft>
                          <a:spcPts val="0"/>
                        </a:spcAft>
                        <a:buClrTx/>
                        <a:buSzTx/>
                        <a:buFontTx/>
                        <a:buNone/>
                        <a:tabLst/>
                        <a:defRPr/>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568006304"/>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640080" marR="0" lvl="2"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Story Writing</a:t>
                      </a:r>
                    </a:p>
                  </a:txBody>
                  <a:tcPr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25-Dec</a:t>
                      </a:r>
                    </a:p>
                  </a:txBody>
                  <a:tcPr marL="9525" marR="9525" marT="9525" marB="9525"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b="0" u="none" strike="noStrike" kern="1200">
                          <a:solidFill>
                            <a:schemeClr val="tx1"/>
                          </a:solidFill>
                          <a:effectLst/>
                          <a:latin typeface="Arial"/>
                          <a:cs typeface="Arial"/>
                        </a:rPr>
                        <a:t>19-Jan</a:t>
                      </a:r>
                    </a:p>
                    <a:p>
                      <a:pPr marL="0" lvl="0" algn="ctr" defTabSz="914400" rtl="0" eaLnBrk="1" fontAlgn="ctr" latinLnBrk="0" hangingPunct="1"/>
                      <a:r>
                        <a:rPr lang="en-US" sz="1000" b="0" u="none" strike="noStrike" kern="1200">
                          <a:solidFill>
                            <a:schemeClr val="tx1"/>
                          </a:solidFill>
                          <a:effectLst/>
                          <a:latin typeface="Arial"/>
                          <a:cs typeface="Arial"/>
                        </a:rPr>
                        <a:t>2-Feb</a:t>
                      </a:r>
                    </a:p>
                  </a:txBody>
                  <a:tcPr marL="9525" marR="9525" marT="9525" marB="9525"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u="none" strike="noStrike">
                        <a:solidFill>
                          <a:srgbClr val="FF0000"/>
                        </a:solidFill>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081038515"/>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640080" marR="0" lvl="2"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Tech Refinement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22-Jan</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b="0" u="none" strike="noStrike" kern="1200">
                          <a:solidFill>
                            <a:schemeClr val="dk1"/>
                          </a:solidFill>
                          <a:effectLst/>
                          <a:latin typeface="Arial"/>
                          <a:ea typeface="+mn-ea"/>
                          <a:cs typeface="Arial"/>
                        </a:rPr>
                        <a:t>14-Feb</a:t>
                      </a:r>
                    </a:p>
                    <a:p>
                      <a:pPr marL="0" lvl="0" algn="ctr" defTabSz="914400" rtl="0" eaLnBrk="1" fontAlgn="ctr" latinLnBrk="0" hangingPunct="1"/>
                      <a:r>
                        <a:rPr lang="en-US" sz="1000" b="0" u="none" strike="noStrike" kern="1200">
                          <a:solidFill>
                            <a:schemeClr val="dk1"/>
                          </a:solidFill>
                          <a:effectLst/>
                          <a:latin typeface="Arial"/>
                          <a:ea typeface="+mn-ea"/>
                          <a:cs typeface="Arial"/>
                        </a:rPr>
                        <a:t>28-Feb</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657644530"/>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Sprint 01</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19-Feb</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r>
                        <a:rPr lang="en-US" sz="1000" u="none" strike="noStrike">
                          <a:effectLst/>
                          <a:latin typeface="Arial" panose="020B0604020202020204" pitchFamily="34" charset="0"/>
                          <a:cs typeface="Arial" panose="020B0604020202020204" pitchFamily="34" charset="0"/>
                        </a:rPr>
                        <a:t>1-Mar</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500497068"/>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Sprint 02</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4-Mar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r>
                        <a:rPr lang="en-US" sz="1000" u="none" strike="noStrike">
                          <a:effectLst/>
                          <a:latin typeface="Arial" panose="020B0604020202020204" pitchFamily="34" charset="0"/>
                          <a:cs typeface="Arial" panose="020B0604020202020204" pitchFamily="34" charset="0"/>
                        </a:rPr>
                        <a:t>15-Mar</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1850116144"/>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Code Merge &amp; Regression Testing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18-Mar</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22-Mar</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661325628"/>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pPr>
                      <a:r>
                        <a:rPr lang="en-US" sz="1000" b="0" u="none" strike="noStrike" kern="1200">
                          <a:solidFill>
                            <a:schemeClr val="dk1"/>
                          </a:solidFill>
                          <a:effectLst/>
                          <a:latin typeface="Arial"/>
                          <a:ea typeface="+mn-ea"/>
                          <a:cs typeface="Arial"/>
                        </a:rPr>
                        <a:t>User Acceptance Testing</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rtl="0" eaLnBrk="1" fontAlgn="ctr" latinLnBrk="0" hangingPunct="1">
                        <a:lnSpc>
                          <a:spcPct val="100000"/>
                        </a:lnSpc>
                        <a:spcBef>
                          <a:spcPts val="0"/>
                        </a:spcBef>
                        <a:spcAft>
                          <a:spcPts val="0"/>
                        </a:spcAft>
                        <a:buClrTx/>
                        <a:buSzTx/>
                        <a:buFontTx/>
                        <a:buNone/>
                      </a:pPr>
                      <a:r>
                        <a:rPr lang="en-US" sz="1000" u="none" strike="noStrike" kern="1200">
                          <a:effectLst/>
                          <a:latin typeface="Arial"/>
                          <a:cs typeface="Arial"/>
                        </a:rPr>
                        <a:t>25-Mar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29-Mar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2258252589"/>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Release – Deploy to Production</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5-Apr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5-Apr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3685615923"/>
                  </a:ext>
                </a:extLst>
              </a:tr>
            </a:tbl>
          </a:graphicData>
        </a:graphic>
      </p:graphicFrame>
      <p:sp>
        <p:nvSpPr>
          <p:cNvPr id="10" name="TextBox 9">
            <a:extLst>
              <a:ext uri="{FF2B5EF4-FFF2-40B4-BE49-F238E27FC236}">
                <a16:creationId xmlns:a16="http://schemas.microsoft.com/office/drawing/2014/main" id="{B124A3A5-D870-3AF1-ECB5-3AAA592AC7DE}"/>
              </a:ext>
            </a:extLst>
          </p:cNvPr>
          <p:cNvSpPr txBox="1"/>
          <p:nvPr/>
        </p:nvSpPr>
        <p:spPr>
          <a:xfrm>
            <a:off x="8929918" y="6301444"/>
            <a:ext cx="4678680"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49A250E0-C680-DF1F-227E-11B303EFC29D}"/>
              </a:ext>
            </a:extLst>
          </p:cNvPr>
          <p:cNvSpPr txBox="1"/>
          <p:nvPr/>
        </p:nvSpPr>
        <p:spPr>
          <a:xfrm>
            <a:off x="589628" y="992163"/>
            <a:ext cx="561372" cy="292388"/>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300" b="0" i="1" u="none" strike="noStrike" kern="1200" cap="none" spc="0" normalizeH="0" baseline="0" noProof="0">
                <a:ln>
                  <a:noFill/>
                </a:ln>
                <a:solidFill>
                  <a:srgbClr val="E5E5E8">
                    <a:lumMod val="75000"/>
                  </a:srgbClr>
                </a:solidFill>
                <a:effectLst/>
                <a:uLnTx/>
                <a:uFillTx/>
                <a:latin typeface="Georgia" panose="02040502050405020303" pitchFamily="18" charset="0"/>
                <a:ea typeface="+mn-ea"/>
                <a:cs typeface="+mn-cs"/>
              </a:rPr>
              <a:t>PMO</a:t>
            </a:r>
            <a:endParaRPr kumimoji="0" lang="en-US" sz="1300" b="0" i="1" u="none" strike="noStrike" kern="1200" cap="none" spc="0" normalizeH="0" baseline="0" noProof="0">
              <a:ln>
                <a:noFill/>
              </a:ln>
              <a:solidFill>
                <a:srgbClr val="000000"/>
              </a:solidFill>
              <a:effectLst/>
              <a:uLnTx/>
              <a:uFillTx/>
              <a:latin typeface="Georgia" panose="02040502050405020303" pitchFamily="18" charset="0"/>
              <a:ea typeface="+mn-ea"/>
              <a:cs typeface="+mn-cs"/>
            </a:endParaRPr>
          </a:p>
        </p:txBody>
      </p:sp>
    </p:spTree>
    <p:extLst>
      <p:ext uri="{BB962C8B-B14F-4D97-AF65-F5344CB8AC3E}">
        <p14:creationId xmlns:p14="http://schemas.microsoft.com/office/powerpoint/2010/main" val="75984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8" name="Title 3">
            <a:extLst>
              <a:ext uri="{FF2B5EF4-FFF2-40B4-BE49-F238E27FC236}">
                <a16:creationId xmlns:a16="http://schemas.microsoft.com/office/drawing/2014/main" id="{FC6D92ED-377E-2527-54A6-261117883AC2}"/>
              </a:ext>
            </a:extLst>
          </p:cNvPr>
          <p:cNvSpPr txBox="1">
            <a:spLocks/>
          </p:cNvSpPr>
          <p:nvPr/>
        </p:nvSpPr>
        <p:spPr>
          <a:xfrm>
            <a:off x="589629" y="5715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 </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M</a:t>
            </a:r>
            <a:r>
              <a:rPr kumimoji="0" lang="en-GB"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ilestone Status</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graphicFrame>
        <p:nvGraphicFramePr>
          <p:cNvPr id="9" name="Table 8">
            <a:extLst>
              <a:ext uri="{FF2B5EF4-FFF2-40B4-BE49-F238E27FC236}">
                <a16:creationId xmlns:a16="http://schemas.microsoft.com/office/drawing/2014/main" id="{8C2BD653-6C46-EFDC-9480-300CA7209834}"/>
              </a:ext>
            </a:extLst>
          </p:cNvPr>
          <p:cNvGraphicFramePr>
            <a:graphicFrameLocks noGrp="1"/>
          </p:cNvGraphicFramePr>
          <p:nvPr>
            <p:extLst>
              <p:ext uri="{D42A27DB-BD31-4B8C-83A1-F6EECF244321}">
                <p14:modId xmlns:p14="http://schemas.microsoft.com/office/powerpoint/2010/main" val="2467091460"/>
              </p:ext>
            </p:extLst>
          </p:nvPr>
        </p:nvGraphicFramePr>
        <p:xfrm>
          <a:off x="630161" y="1299069"/>
          <a:ext cx="10996729" cy="2974250"/>
        </p:xfrm>
        <a:graphic>
          <a:graphicData uri="http://schemas.openxmlformats.org/drawingml/2006/table">
            <a:tbl>
              <a:tblPr firstRow="1" bandRow="1"/>
              <a:tblGrid>
                <a:gridCol w="497599">
                  <a:extLst>
                    <a:ext uri="{9D8B030D-6E8A-4147-A177-3AD203B41FA5}">
                      <a16:colId xmlns:a16="http://schemas.microsoft.com/office/drawing/2014/main" val="807199231"/>
                    </a:ext>
                  </a:extLst>
                </a:gridCol>
                <a:gridCol w="2615427">
                  <a:extLst>
                    <a:ext uri="{9D8B030D-6E8A-4147-A177-3AD203B41FA5}">
                      <a16:colId xmlns:a16="http://schemas.microsoft.com/office/drawing/2014/main" val="196895808"/>
                    </a:ext>
                  </a:extLst>
                </a:gridCol>
                <a:gridCol w="994833">
                  <a:extLst>
                    <a:ext uri="{9D8B030D-6E8A-4147-A177-3AD203B41FA5}">
                      <a16:colId xmlns:a16="http://schemas.microsoft.com/office/drawing/2014/main" val="3203405980"/>
                    </a:ext>
                  </a:extLst>
                </a:gridCol>
                <a:gridCol w="1519767">
                  <a:extLst>
                    <a:ext uri="{9D8B030D-6E8A-4147-A177-3AD203B41FA5}">
                      <a16:colId xmlns:a16="http://schemas.microsoft.com/office/drawing/2014/main" val="1021428407"/>
                    </a:ext>
                  </a:extLst>
                </a:gridCol>
                <a:gridCol w="1405467">
                  <a:extLst>
                    <a:ext uri="{9D8B030D-6E8A-4147-A177-3AD203B41FA5}">
                      <a16:colId xmlns:a16="http://schemas.microsoft.com/office/drawing/2014/main" val="1535798950"/>
                    </a:ext>
                  </a:extLst>
                </a:gridCol>
                <a:gridCol w="1214966">
                  <a:extLst>
                    <a:ext uri="{9D8B030D-6E8A-4147-A177-3AD203B41FA5}">
                      <a16:colId xmlns:a16="http://schemas.microsoft.com/office/drawing/2014/main" val="708708316"/>
                    </a:ext>
                  </a:extLst>
                </a:gridCol>
                <a:gridCol w="2748670">
                  <a:extLst>
                    <a:ext uri="{9D8B030D-6E8A-4147-A177-3AD203B41FA5}">
                      <a16:colId xmlns:a16="http://schemas.microsoft.com/office/drawing/2014/main" val="358213345"/>
                    </a:ext>
                  </a:extLst>
                </a:gridCol>
              </a:tblGrid>
              <a:tr h="25872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Workstream Milestone​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Start Date​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Target Date​</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de-CH" sz="1050">
                          <a:effectLst/>
                        </a:rPr>
                        <a:t>Adjusted Target Date​</a:t>
                      </a:r>
                      <a:endParaRPr lang="de-CH"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Status</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Action Plan / Notes​</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2014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l" defTabSz="914400" rtl="0" eaLnBrk="1" fontAlgn="auto" latinLnBrk="0" hangingPunct="1">
                        <a:lnSpc>
                          <a:spcPct val="100000"/>
                        </a:lnSpc>
                        <a:spcBef>
                          <a:spcPts val="0"/>
                        </a:spcBef>
                        <a:spcAft>
                          <a:spcPts val="0"/>
                        </a:spcAft>
                        <a:buClrTx/>
                        <a:buSzTx/>
                        <a:buFontTx/>
                        <a:buNone/>
                        <a:tabLst/>
                        <a:defRPr/>
                      </a:pPr>
                      <a:r>
                        <a:rPr lang="en-US" sz="1000" b="1" u="none" strike="noStrike" kern="1200">
                          <a:solidFill>
                            <a:schemeClr val="dk1"/>
                          </a:solidFill>
                          <a:effectLst/>
                          <a:latin typeface="Arial"/>
                          <a:ea typeface="+mn-ea"/>
                          <a:cs typeface="Arial"/>
                        </a:rPr>
                        <a:t>May 10 Release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02-Jan</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10-May</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b="1"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129189216"/>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Planning</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02-Jan</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3-Apr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4016058978"/>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640080" marR="0" lvl="2"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Feature Assignment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08-Jan</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b="0" u="none" strike="noStrike" kern="1200">
                          <a:solidFill>
                            <a:schemeClr val="tx1"/>
                          </a:solidFill>
                          <a:effectLst/>
                          <a:latin typeface="Arial"/>
                          <a:cs typeface="Arial"/>
                        </a:rPr>
                        <a:t>02-Feb</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solidFill>
                          <a:srgbClr val="FF0000"/>
                        </a:solidFill>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marR="0" lvl="0" indent="0" algn="l" defTabSz="914400" rtl="0" eaLnBrk="1" fontAlgn="auto" latinLnBrk="0" hangingPunct="1">
                        <a:lnSpc>
                          <a:spcPct val="100000"/>
                        </a:lnSpc>
                        <a:spcBef>
                          <a:spcPts val="0"/>
                        </a:spcBef>
                        <a:spcAft>
                          <a:spcPts val="0"/>
                        </a:spcAft>
                        <a:buClrTx/>
                        <a:buSzTx/>
                        <a:buFontTx/>
                        <a:buNone/>
                        <a:tabLst/>
                        <a:defRPr/>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568006304"/>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640080" marR="0" lvl="2"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Story Writing</a:t>
                      </a:r>
                    </a:p>
                  </a:txBody>
                  <a:tcPr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29-Jan</a:t>
                      </a:r>
                    </a:p>
                  </a:txBody>
                  <a:tcPr marL="9525" marR="9525" marT="9525" marB="9525"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b="0" u="none" strike="noStrike" kern="1200">
                          <a:solidFill>
                            <a:schemeClr val="tx1"/>
                          </a:solidFill>
                          <a:effectLst/>
                          <a:latin typeface="Arial"/>
                          <a:cs typeface="Arial"/>
                        </a:rPr>
                        <a:t>23-Feb</a:t>
                      </a:r>
                    </a:p>
                    <a:p>
                      <a:pPr marL="0" lvl="0" algn="ctr" defTabSz="914400" rtl="0" eaLnBrk="1" fontAlgn="ctr" latinLnBrk="0" hangingPunct="1"/>
                      <a:r>
                        <a:rPr lang="en-US" sz="1000" b="0" u="none" strike="noStrike" kern="1200">
                          <a:solidFill>
                            <a:schemeClr val="tx1"/>
                          </a:solidFill>
                          <a:effectLst/>
                          <a:latin typeface="Arial"/>
                          <a:cs typeface="Arial"/>
                        </a:rPr>
                        <a:t>8-Mar</a:t>
                      </a:r>
                    </a:p>
                  </a:txBody>
                  <a:tcPr marL="9525" marR="9525" marT="9525" marB="9525"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en-US" sz="1000" u="none" strike="noStrike">
                        <a:solidFill>
                          <a:srgbClr val="FF0000"/>
                        </a:solidFill>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081038515"/>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640080" marR="0" lvl="2"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Tech Refinement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26-Feb</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b="0" u="none" strike="noStrike" kern="1200">
                          <a:solidFill>
                            <a:schemeClr val="dk1"/>
                          </a:solidFill>
                          <a:effectLst/>
                          <a:latin typeface="Arial"/>
                          <a:ea typeface="+mn-ea"/>
                          <a:cs typeface="Arial"/>
                        </a:rPr>
                        <a:t>20-Mar </a:t>
                      </a:r>
                    </a:p>
                    <a:p>
                      <a:pPr marL="0" lvl="0" algn="ctr" defTabSz="914400" rtl="0" eaLnBrk="1" fontAlgn="ctr" latinLnBrk="0" hangingPunct="1"/>
                      <a:r>
                        <a:rPr lang="en-US" sz="1000" b="0" u="none" strike="noStrike" kern="1200">
                          <a:solidFill>
                            <a:schemeClr val="dk1"/>
                          </a:solidFill>
                          <a:effectLst/>
                          <a:latin typeface="Arial"/>
                          <a:ea typeface="+mn-ea"/>
                          <a:cs typeface="Arial"/>
                        </a:rPr>
                        <a:t>3-Apr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657644530"/>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Sprint 01</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25-Mar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r>
                        <a:rPr lang="en-US" sz="1000" u="none" strike="noStrike">
                          <a:effectLst/>
                          <a:latin typeface="Arial" panose="020B0604020202020204" pitchFamily="34" charset="0"/>
                          <a:cs typeface="Arial" panose="020B0604020202020204" pitchFamily="34" charset="0"/>
                        </a:rPr>
                        <a:t>05-Apr</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500497068"/>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Sprint 02</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8-Apr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r>
                        <a:rPr lang="en-US" sz="1000" u="none" strike="noStrike">
                          <a:effectLst/>
                          <a:latin typeface="Arial" panose="020B0604020202020204" pitchFamily="34" charset="0"/>
                          <a:cs typeface="Arial" panose="020B0604020202020204" pitchFamily="34" charset="0"/>
                        </a:rPr>
                        <a:t>19-Apr</a:t>
                      </a: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1850116144"/>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Code Merge &amp; Regression Testing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22-Apr</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26-Apr</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661325628"/>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pPr>
                      <a:r>
                        <a:rPr lang="en-US" sz="1000" b="0" u="none" strike="noStrike" kern="1200">
                          <a:solidFill>
                            <a:schemeClr val="dk1"/>
                          </a:solidFill>
                          <a:effectLst/>
                          <a:latin typeface="Arial"/>
                          <a:ea typeface="+mn-ea"/>
                          <a:cs typeface="Arial"/>
                        </a:rPr>
                        <a:t>User Acceptance Testing</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rtl="0" eaLnBrk="1" fontAlgn="ctr" latinLnBrk="0" hangingPunct="1">
                        <a:lnSpc>
                          <a:spcPct val="100000"/>
                        </a:lnSpc>
                        <a:spcBef>
                          <a:spcPts val="0"/>
                        </a:spcBef>
                        <a:spcAft>
                          <a:spcPts val="0"/>
                        </a:spcAft>
                        <a:buClrTx/>
                        <a:buSzTx/>
                        <a:buFontTx/>
                        <a:buNone/>
                      </a:pPr>
                      <a:r>
                        <a:rPr lang="en-US" sz="1000" u="none" strike="noStrike" kern="1200">
                          <a:effectLst/>
                          <a:latin typeface="Arial"/>
                          <a:cs typeface="Arial"/>
                        </a:rPr>
                        <a:t>29-Apr</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lvl="0" algn="ctr" defTabSz="914400" rtl="0" eaLnBrk="1" fontAlgn="ctr" latinLnBrk="0" hangingPunct="1"/>
                      <a:r>
                        <a:rPr lang="en-US" sz="1000" u="none" strike="noStrike" kern="1200">
                          <a:effectLst/>
                          <a:latin typeface="Arial"/>
                          <a:cs typeface="Arial"/>
                        </a:rPr>
                        <a:t>03-May</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EBE8F1"/>
                    </a:solidFill>
                  </a:tcPr>
                </a:tc>
                <a:extLst>
                  <a:ext uri="{0D108BD9-81ED-4DB2-BD59-A6C34878D82A}">
                    <a16:rowId xmlns:a16="http://schemas.microsoft.com/office/drawing/2014/main" val="2258252589"/>
                  </a:ext>
                </a:extLst>
              </a:tr>
              <a:tr h="26057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274320" algn="ctr" defTabSz="914400" rtl="0" eaLnBrk="1" fontAlgn="auto" latinLnBrk="0" hangingPunct="1">
                        <a:lnSpc>
                          <a:spcPct val="100000"/>
                        </a:lnSpc>
                        <a:spcBef>
                          <a:spcPts val="0"/>
                        </a:spcBef>
                        <a:spcAft>
                          <a:spcPts val="0"/>
                        </a:spcAft>
                        <a:buClrTx/>
                        <a:buSzTx/>
                        <a:buFontTx/>
                        <a:buNone/>
                        <a:tabLst/>
                        <a:defRPr/>
                      </a:pPr>
                      <a:endParaRPr lang="en-US" sz="1000" b="0" u="none" strike="noStrike" kern="1200">
                        <a:solidFill>
                          <a:schemeClr val="dk1"/>
                        </a:solidFill>
                        <a:effectLst/>
                        <a:latin typeface="Arial"/>
                        <a:ea typeface="+mn-ea"/>
                        <a:cs typeface="Arial"/>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182880" marR="0" lvl="1" indent="0" algn="l" defTabSz="914400" rtl="0" eaLnBrk="1" fontAlgn="auto" latinLnBrk="0" hangingPunct="1">
                        <a:lnSpc>
                          <a:spcPct val="100000"/>
                        </a:lnSpc>
                        <a:spcBef>
                          <a:spcPts val="0"/>
                        </a:spcBef>
                        <a:spcAft>
                          <a:spcPts val="0"/>
                        </a:spcAft>
                        <a:buClrTx/>
                        <a:buSzTx/>
                        <a:buFontTx/>
                        <a:buNone/>
                        <a:tabLst/>
                        <a:defRPr/>
                      </a:pPr>
                      <a:r>
                        <a:rPr lang="en-US" sz="1000" b="0" u="none" strike="noStrike" kern="1200">
                          <a:solidFill>
                            <a:schemeClr val="dk1"/>
                          </a:solidFill>
                          <a:effectLst/>
                          <a:latin typeface="Arial"/>
                          <a:ea typeface="+mn-ea"/>
                          <a:cs typeface="Arial"/>
                        </a:rPr>
                        <a:t>Release – Deploy to Production</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10-May</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effectLst/>
                          <a:latin typeface="Arial"/>
                          <a:cs typeface="Arial"/>
                        </a:rPr>
                        <a:t>10-May</a:t>
                      </a:r>
                    </a:p>
                  </a:txBody>
                  <a:tcPr marL="9525" marR="9525" marT="9525" marB="9525"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lvl="0" algn="ctr" fontAlgn="ctr"/>
                      <a:endParaRPr lang="en-US" sz="1000" u="none" strike="noStrike">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Arial"/>
                        </a:rPr>
                        <a:t>Not Started</a:t>
                      </a: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91440" lvl="0" algn="l">
                        <a:buNone/>
                      </a:pPr>
                      <a:endParaRPr lang="en-US" sz="1000" u="none" strike="noStrike" noProof="0">
                        <a:effectLst/>
                        <a:latin typeface="Arial" panose="020B0604020202020204" pitchFamily="34" charset="0"/>
                        <a:cs typeface="Arial" panose="020B0604020202020204" pitchFamily="34" charset="0"/>
                      </a:endParaRPr>
                    </a:p>
                  </a:txBody>
                  <a:tcPr marL="0" marR="0" marT="0" marB="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D4CEE1"/>
                    </a:solidFill>
                  </a:tcPr>
                </a:tc>
                <a:extLst>
                  <a:ext uri="{0D108BD9-81ED-4DB2-BD59-A6C34878D82A}">
                    <a16:rowId xmlns:a16="http://schemas.microsoft.com/office/drawing/2014/main" val="3685615923"/>
                  </a:ext>
                </a:extLst>
              </a:tr>
            </a:tbl>
          </a:graphicData>
        </a:graphic>
      </p:graphicFrame>
      <p:sp>
        <p:nvSpPr>
          <p:cNvPr id="10" name="TextBox 9">
            <a:extLst>
              <a:ext uri="{FF2B5EF4-FFF2-40B4-BE49-F238E27FC236}">
                <a16:creationId xmlns:a16="http://schemas.microsoft.com/office/drawing/2014/main" id="{B124A3A5-D870-3AF1-ECB5-3AAA592AC7DE}"/>
              </a:ext>
            </a:extLst>
          </p:cNvPr>
          <p:cNvSpPr txBox="1"/>
          <p:nvPr/>
        </p:nvSpPr>
        <p:spPr>
          <a:xfrm>
            <a:off x="8929918" y="6301444"/>
            <a:ext cx="4678680"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49A250E0-C680-DF1F-227E-11B303EFC29D}"/>
              </a:ext>
            </a:extLst>
          </p:cNvPr>
          <p:cNvSpPr txBox="1"/>
          <p:nvPr/>
        </p:nvSpPr>
        <p:spPr>
          <a:xfrm>
            <a:off x="589628" y="992163"/>
            <a:ext cx="561372" cy="292388"/>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300" b="0" i="1" u="none" strike="noStrike" kern="1200" cap="none" spc="0" normalizeH="0" baseline="0" noProof="0">
                <a:ln>
                  <a:noFill/>
                </a:ln>
                <a:solidFill>
                  <a:srgbClr val="E5E5E8">
                    <a:lumMod val="75000"/>
                  </a:srgbClr>
                </a:solidFill>
                <a:effectLst/>
                <a:uLnTx/>
                <a:uFillTx/>
                <a:latin typeface="Georgia" panose="02040502050405020303" pitchFamily="18" charset="0"/>
                <a:ea typeface="+mn-ea"/>
                <a:cs typeface="+mn-cs"/>
              </a:rPr>
              <a:t>PMO</a:t>
            </a:r>
            <a:endParaRPr kumimoji="0" lang="en-US" sz="1300" b="0" i="1" u="none" strike="noStrike" kern="1200" cap="none" spc="0" normalizeH="0" baseline="0" noProof="0">
              <a:ln>
                <a:noFill/>
              </a:ln>
              <a:solidFill>
                <a:srgbClr val="000000"/>
              </a:solidFill>
              <a:effectLst/>
              <a:uLnTx/>
              <a:uFillTx/>
              <a:latin typeface="Georgia" panose="02040502050405020303" pitchFamily="18" charset="0"/>
              <a:ea typeface="+mn-ea"/>
              <a:cs typeface="+mn-cs"/>
            </a:endParaRPr>
          </a:p>
        </p:txBody>
      </p:sp>
    </p:spTree>
    <p:extLst>
      <p:ext uri="{BB962C8B-B14F-4D97-AF65-F5344CB8AC3E}">
        <p14:creationId xmlns:p14="http://schemas.microsoft.com/office/powerpoint/2010/main" val="428239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itle 3">
            <a:extLst>
              <a:ext uri="{FF2B5EF4-FFF2-40B4-BE49-F238E27FC236}">
                <a16:creationId xmlns:a16="http://schemas.microsoft.com/office/drawing/2014/main" id="{9B17D820-CD17-AD91-A00F-0A05E7546055}"/>
              </a:ext>
            </a:extLst>
          </p:cNvPr>
          <p:cNvSpPr txBox="1">
            <a:spLocks/>
          </p:cNvSpPr>
          <p:nvPr/>
        </p:nvSpPr>
        <p:spPr>
          <a:xfrm>
            <a:off x="589629" y="5715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Architects Planning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FE4AEDC-0657-1813-5171-C8879505C54E}"/>
              </a:ext>
            </a:extLst>
          </p:cNvPr>
          <p:cNvSpPr txBox="1"/>
          <p:nvPr/>
        </p:nvSpPr>
        <p:spPr>
          <a:xfrm>
            <a:off x="8929918" y="6480346"/>
            <a:ext cx="4678680"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EAE3C797-280E-A678-0E56-B6BCF6356B3C}"/>
              </a:ext>
            </a:extLst>
          </p:cNvPr>
          <p:cNvSpPr txBox="1"/>
          <p:nvPr/>
        </p:nvSpPr>
        <p:spPr>
          <a:xfrm>
            <a:off x="598759" y="891158"/>
            <a:ext cx="550151" cy="292388"/>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i="1">
                <a:solidFill>
                  <a:schemeClr val="bg1">
                    <a:lumMod val="75000"/>
                  </a:schemeClr>
                </a:solidFill>
                <a:latin typeface="Georgia"/>
              </a:rPr>
              <a:t>Matt</a:t>
            </a:r>
            <a:endParaRPr kumimoji="0" lang="en-US" sz="1300" b="0" i="1" u="none" strike="noStrike" kern="1200" cap="none" spc="0" normalizeH="0" baseline="0" noProof="0">
              <a:ln>
                <a:noFill/>
              </a:ln>
              <a:solidFill>
                <a:schemeClr val="bg1">
                  <a:lumMod val="75000"/>
                </a:schemeClr>
              </a:solidFill>
              <a:effectLst/>
              <a:uLnTx/>
              <a:uFillTx/>
              <a:latin typeface="Georgia" panose="02040502050405020303" pitchFamily="18" charset="0"/>
              <a:ea typeface="+mn-ea"/>
              <a:cs typeface="+mn-cs"/>
            </a:endParaRPr>
          </a:p>
        </p:txBody>
      </p:sp>
      <p:graphicFrame>
        <p:nvGraphicFramePr>
          <p:cNvPr id="9" name="Table 8">
            <a:extLst>
              <a:ext uri="{FF2B5EF4-FFF2-40B4-BE49-F238E27FC236}">
                <a16:creationId xmlns:a16="http://schemas.microsoft.com/office/drawing/2014/main" id="{EBBE30EF-A49C-CB6F-9AE4-3530C7BED7B3}"/>
              </a:ext>
            </a:extLst>
          </p:cNvPr>
          <p:cNvGraphicFramePr>
            <a:graphicFrameLocks noGrp="1"/>
          </p:cNvGraphicFramePr>
          <p:nvPr>
            <p:extLst>
              <p:ext uri="{D42A27DB-BD31-4B8C-83A1-F6EECF244321}">
                <p14:modId xmlns:p14="http://schemas.microsoft.com/office/powerpoint/2010/main" val="4122568448"/>
              </p:ext>
            </p:extLst>
          </p:nvPr>
        </p:nvGraphicFramePr>
        <p:xfrm>
          <a:off x="627335" y="1378960"/>
          <a:ext cx="11012744" cy="5218430"/>
        </p:xfrm>
        <a:graphic>
          <a:graphicData uri="http://schemas.openxmlformats.org/drawingml/2006/table">
            <a:tbl>
              <a:tblPr firstRow="1" bandRow="1"/>
              <a:tblGrid>
                <a:gridCol w="515665">
                  <a:extLst>
                    <a:ext uri="{9D8B030D-6E8A-4147-A177-3AD203B41FA5}">
                      <a16:colId xmlns:a16="http://schemas.microsoft.com/office/drawing/2014/main" val="1772361493"/>
                    </a:ext>
                  </a:extLst>
                </a:gridCol>
                <a:gridCol w="2596523">
                  <a:extLst>
                    <a:ext uri="{9D8B030D-6E8A-4147-A177-3AD203B41FA5}">
                      <a16:colId xmlns:a16="http://schemas.microsoft.com/office/drawing/2014/main" val="196895808"/>
                    </a:ext>
                  </a:extLst>
                </a:gridCol>
                <a:gridCol w="560058">
                  <a:extLst>
                    <a:ext uri="{9D8B030D-6E8A-4147-A177-3AD203B41FA5}">
                      <a16:colId xmlns:a16="http://schemas.microsoft.com/office/drawing/2014/main" val="3203405980"/>
                    </a:ext>
                  </a:extLst>
                </a:gridCol>
                <a:gridCol w="763714">
                  <a:extLst>
                    <a:ext uri="{9D8B030D-6E8A-4147-A177-3AD203B41FA5}">
                      <a16:colId xmlns:a16="http://schemas.microsoft.com/office/drawing/2014/main" val="1021428407"/>
                    </a:ext>
                  </a:extLst>
                </a:gridCol>
                <a:gridCol w="987979">
                  <a:extLst>
                    <a:ext uri="{9D8B030D-6E8A-4147-A177-3AD203B41FA5}">
                      <a16:colId xmlns:a16="http://schemas.microsoft.com/office/drawing/2014/main" val="1794143860"/>
                    </a:ext>
                  </a:extLst>
                </a:gridCol>
                <a:gridCol w="987979">
                  <a:extLst>
                    <a:ext uri="{9D8B030D-6E8A-4147-A177-3AD203B41FA5}">
                      <a16:colId xmlns:a16="http://schemas.microsoft.com/office/drawing/2014/main" val="2893130417"/>
                    </a:ext>
                  </a:extLst>
                </a:gridCol>
                <a:gridCol w="987979">
                  <a:extLst>
                    <a:ext uri="{9D8B030D-6E8A-4147-A177-3AD203B41FA5}">
                      <a16:colId xmlns:a16="http://schemas.microsoft.com/office/drawing/2014/main" val="1641091581"/>
                    </a:ext>
                  </a:extLst>
                </a:gridCol>
                <a:gridCol w="3612847">
                  <a:extLst>
                    <a:ext uri="{9D8B030D-6E8A-4147-A177-3AD203B41FA5}">
                      <a16:colId xmlns:a16="http://schemas.microsoft.com/office/drawing/2014/main" val="358213345"/>
                    </a:ext>
                  </a:extLst>
                </a:gridCol>
              </a:tblGrid>
              <a:tr h="35146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algn="ctr" rtl="0">
                        <a:buNone/>
                      </a:pPr>
                      <a:r>
                        <a:rPr lang="en-US" sz="1050" b="1" kern="1200">
                          <a:solidFill>
                            <a:schemeClr val="lt1"/>
                          </a:solidFill>
                          <a:effectLst/>
                          <a:latin typeface="+mn-lt"/>
                          <a:ea typeface="+mn-ea"/>
                          <a:cs typeface="+mn-cs"/>
                        </a:rPr>
                        <a:t>Epic Name</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a:effectLst/>
                        </a:rPr>
                        <a:t>PBI #</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mn-lt"/>
                          <a:ea typeface="+mn-ea"/>
                          <a:cs typeface="+mn-cs"/>
                        </a:rPr>
                        <a:t>Architect</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50" b="1" kern="1200">
                          <a:solidFill>
                            <a:schemeClr val="lt1"/>
                          </a:solidFill>
                          <a:effectLst/>
                          <a:latin typeface="+mn-lt"/>
                          <a:ea typeface="+mn-ea"/>
                          <a:cs typeface="+mn-cs"/>
                        </a:rPr>
                        <a:t>Roadmap/ Topic Item</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algn="ctr" defTabSz="914400" rtl="0" eaLnBrk="1" fontAlgn="base" latinLnBrk="0" hangingPunct="1"/>
                      <a:r>
                        <a:rPr lang="en-US" sz="1050" b="1" kern="1200">
                          <a:solidFill>
                            <a:schemeClr val="lt1"/>
                          </a:solidFill>
                          <a:effectLst/>
                          <a:latin typeface="+mn-lt"/>
                          <a:ea typeface="+mn-ea"/>
                          <a:cs typeface="+mn-cs"/>
                        </a:rPr>
                        <a:t>Feature Estimate</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User Story Status</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a:effectLst/>
                        </a:rPr>
                        <a:t>Path to Green</a:t>
                      </a:r>
                      <a:endParaRPr lang="en-US" b="1">
                        <a:solidFill>
                          <a:srgbClr val="FFFFFF"/>
                        </a:solidFill>
                        <a:effectLs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algn="l" defTabSz="914400" rtl="0" eaLnBrk="1" fontAlgn="t" latinLnBrk="0" hangingPunct="1">
                        <a:lnSpc>
                          <a:spcPts val="1500"/>
                        </a:lnSpc>
                      </a:pPr>
                      <a:r>
                        <a:rPr lang="en-IN" sz="1100" b="0" i="0" u="none" strike="noStrike" kern="1200">
                          <a:solidFill>
                            <a:srgbClr val="000000"/>
                          </a:solidFill>
                          <a:effectLst/>
                          <a:latin typeface="Calibri" panose="020F0502020204030204" pitchFamily="34" charset="0"/>
                          <a:ea typeface="+mn-ea"/>
                          <a:cs typeface="+mn-cs"/>
                        </a:rPr>
                        <a:t>Candidate Portal - Consuming a SmartLink</a:t>
                      </a:r>
                    </a:p>
                  </a:txBody>
                  <a:tcPr marL="0" marR="0" marT="0" marB="2286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US" sz="1000" b="0" i="0" u="none" strike="noStrike" kern="1200" baseline="0">
                          <a:solidFill>
                            <a:srgbClr val="000000"/>
                          </a:solidFill>
                          <a:effectLst/>
                          <a:latin typeface="Arial"/>
                          <a:ea typeface="+mn-ea"/>
                          <a:cs typeface="+mn-cs"/>
                        </a:rPr>
                        <a:t>202266</a:t>
                      </a:r>
                      <a:endParaRPr lang="en-IN" sz="1000" b="0" i="0" u="none" strike="noStrike" kern="1200" baseline="0">
                        <a:solidFill>
                          <a:srgbClr val="000000"/>
                        </a:solidFill>
                        <a:effectLst/>
                        <a:latin typeface="Arial"/>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rgbClr val="000000"/>
                          </a:solidFill>
                          <a:effectLst/>
                          <a:latin typeface="Arial"/>
                          <a:ea typeface="+mn-ea"/>
                          <a:cs typeface="+mn-cs"/>
                        </a:rPr>
                        <a:t>Raj</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rgbClr val="000000"/>
                          </a:solidFill>
                          <a:effectLst/>
                          <a:latin typeface="Arial"/>
                          <a:ea typeface="+mn-ea"/>
                          <a:cs typeface="+mn-cs"/>
                        </a:rPr>
                        <a:t>New CT –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b="0" i="0" u="none" strike="noStrike" kern="1200" baseline="0">
                          <a:solidFill>
                            <a:srgbClr val="000000"/>
                          </a:solidFill>
                          <a:effectLst/>
                          <a:latin typeface="Arial"/>
                          <a:ea typeface="+mn-ea"/>
                          <a:cs typeface="+mn-cs"/>
                        </a:rPr>
                        <a:t>25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rgbClr val="000000"/>
                          </a:solidFill>
                          <a:effectLst/>
                          <a:latin typeface="Arial"/>
                          <a:ea typeface="+mn-ea"/>
                          <a:cs typeface="+mn-cs"/>
                        </a:rPr>
                        <a:t>Ready For Decomp</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rgbClr val="000000"/>
                          </a:solidFill>
                          <a:effectLst/>
                          <a:latin typeface="Arial"/>
                          <a:ea typeface="+mn-ea"/>
                          <a:cs typeface="+mn-cs"/>
                        </a:rPr>
                        <a:t>Sizing done. Tech stories are in progress.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530381715"/>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algn="l" fontAlgn="t"/>
                      <a:r>
                        <a:rPr lang="en-US" sz="1100" b="0" i="0" u="none" strike="noStrike" kern="1200">
                          <a:solidFill>
                            <a:srgbClr val="000000"/>
                          </a:solidFill>
                          <a:effectLst/>
                          <a:latin typeface="Calibri" panose="020F0502020204030204" pitchFamily="34" charset="0"/>
                          <a:ea typeface="+mn-ea"/>
                          <a:cs typeface="+mn-cs"/>
                        </a:rPr>
                        <a:t>Candidate Portal - Backend for Landing/Login page admin</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US" sz="1000" b="0" i="0" u="none" strike="noStrike" kern="1200" baseline="0">
                          <a:solidFill>
                            <a:srgbClr val="000000"/>
                          </a:solidFill>
                          <a:effectLst/>
                          <a:latin typeface="Arial"/>
                          <a:ea typeface="+mn-ea"/>
                          <a:cs typeface="+mn-cs"/>
                        </a:rPr>
                        <a:t>206031</a:t>
                      </a:r>
                      <a:endParaRPr lang="en-IN" sz="1000" b="0" i="0" u="none" strike="noStrike" kern="1200" baseline="0">
                        <a:solidFill>
                          <a:srgbClr val="000000"/>
                        </a:solidFill>
                        <a:effectLst/>
                        <a:latin typeface="Arial"/>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Raj</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New CT –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11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Ready for Decomp</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Sizing done. Design completed. Decomposition is in progress..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022391732"/>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algn="l" fontAlgn="t"/>
                      <a:r>
                        <a:rPr lang="en-US" sz="1100" b="0" i="0" u="none" strike="noStrike" kern="1200">
                          <a:solidFill>
                            <a:srgbClr val="000000"/>
                          </a:solidFill>
                          <a:effectLst/>
                          <a:latin typeface="Calibri" panose="020F0502020204030204" pitchFamily="34" charset="0"/>
                          <a:ea typeface="+mn-ea"/>
                          <a:cs typeface="+mn-cs"/>
                        </a:rPr>
                        <a:t>Candidate Portal - Upload Landing page white labelling configuration to BLOB</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000" b="0" i="0" u="none" strike="noStrike" kern="1200" baseline="0">
                          <a:solidFill>
                            <a:srgbClr val="000000"/>
                          </a:solidFill>
                          <a:effectLst/>
                          <a:latin typeface="Arial"/>
                          <a:ea typeface="+mn-ea"/>
                          <a:cs typeface="+mn-cs"/>
                        </a:rPr>
                        <a:t>206182</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Raj</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New CT –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15</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Ready for Decomp</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Sizing done. Design completed. Decomposition is in progress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196762027"/>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algn="l" fontAlgn="t"/>
                      <a:r>
                        <a:rPr lang="en-US" sz="1100" b="0" i="0" u="none" strike="noStrike" kern="1200">
                          <a:solidFill>
                            <a:srgbClr val="000000"/>
                          </a:solidFill>
                          <a:effectLst/>
                          <a:latin typeface="Calibri" panose="020F0502020204030204" pitchFamily="34" charset="0"/>
                          <a:ea typeface="+mn-ea"/>
                          <a:cs typeface="+mn-cs"/>
                        </a:rPr>
                        <a:t>Candidate Portal - Welcome Email - Data Capture</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000" b="0" i="0" u="none" strike="noStrike" kern="1200" baseline="0">
                          <a:solidFill>
                            <a:srgbClr val="000000"/>
                          </a:solidFill>
                          <a:effectLst/>
                          <a:latin typeface="Arial"/>
                          <a:ea typeface="+mn-ea"/>
                          <a:cs typeface="+mn-cs"/>
                        </a:rPr>
                        <a:t>202267</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Tausif</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New CT –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60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Ready for Decomp</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Design completed. Will start the decomposition.</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270371898"/>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algn="l" fontAlgn="t"/>
                      <a:r>
                        <a:rPr lang="en-US" sz="1100"/>
                        <a:t>Logical Replication - Code Optimizations for the Talent Database Synchronization from </a:t>
                      </a:r>
                      <a:r>
                        <a:rPr lang="en-US" sz="1100" kern="1200">
                          <a:solidFill>
                            <a:schemeClr val="tx1"/>
                          </a:solidFill>
                          <a:latin typeface="+mn-lt"/>
                          <a:ea typeface="+mn-ea"/>
                          <a:cs typeface="+mn-cs"/>
                        </a:rPr>
                        <a:t>COMPaaS</a:t>
                      </a:r>
                      <a:r>
                        <a:rPr lang="en-US" sz="1100"/>
                        <a:t> to Cosmos Database</a:t>
                      </a:r>
                      <a:endParaRPr lang="en-US" sz="1100" b="0" i="0" u="none" strike="noStrike" kern="1200">
                        <a:solidFill>
                          <a:srgbClr val="000000"/>
                        </a:solidFill>
                        <a:effectLst/>
                        <a:latin typeface="Calibri" panose="020F0502020204030204" pitchFamily="34" charset="0"/>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000" b="0" i="0" u="none" strike="noStrike" kern="1200" baseline="0">
                          <a:solidFill>
                            <a:srgbClr val="000000"/>
                          </a:solidFill>
                          <a:effectLst/>
                          <a:latin typeface="Arial"/>
                          <a:ea typeface="+mn-ea"/>
                          <a:cs typeface="+mn-cs"/>
                        </a:rPr>
                        <a:t>208064</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Raj</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Tech Debt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Ready for decomp</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Design ready. Will start the decomposition</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065447620"/>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t"/>
                      <a:r>
                        <a:rPr lang="en-IN" sz="1100" kern="1200">
                          <a:solidFill>
                            <a:schemeClr val="tx1"/>
                          </a:solidFill>
                          <a:effectLst/>
                          <a:latin typeface="+mn-lt"/>
                          <a:ea typeface="+mn-ea"/>
                          <a:cs typeface="+mn-cs"/>
                        </a:rPr>
                        <a:t>Branding and White labelling of Login Page</a:t>
                      </a:r>
                      <a:endParaRPr lang="en-US" sz="1100" b="0" i="0" u="none" strike="noStrike" kern="1200">
                        <a:solidFill>
                          <a:srgbClr val="000000"/>
                        </a:solidFill>
                        <a:effectLst/>
                        <a:latin typeface="Calibri" panose="020F0502020204030204" pitchFamily="34" charset="0"/>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100" kern="1200">
                          <a:solidFill>
                            <a:schemeClr val="tx1"/>
                          </a:solidFill>
                          <a:effectLst/>
                          <a:latin typeface="+mn-lt"/>
                          <a:ea typeface="+mn-ea"/>
                          <a:cs typeface="+mn-cs"/>
                        </a:rPr>
                        <a:t>169729</a:t>
                      </a:r>
                      <a:endParaRPr lang="en-IN" sz="1100" b="0" i="0" u="none" strike="noStrike" kern="1200" baseline="0">
                        <a:solidFill>
                          <a:srgbClr val="000000"/>
                        </a:solidFill>
                        <a:effectLst/>
                        <a:latin typeface="Arial"/>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Vishal/Raj</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New CT –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Ready for decomp</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Decomposition is in progress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718313280"/>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t"/>
                      <a:r>
                        <a:rPr lang="en-IN" sz="1100" kern="1200">
                          <a:solidFill>
                            <a:schemeClr val="tx1"/>
                          </a:solidFill>
                          <a:effectLst/>
                          <a:latin typeface="+mn-lt"/>
                          <a:ea typeface="+mn-ea"/>
                          <a:cs typeface="+mn-cs"/>
                        </a:rPr>
                        <a:t>Add google tags to Career Canvas </a:t>
                      </a:r>
                      <a:endParaRPr lang="en-US" sz="1100" b="0" i="0" u="none" strike="noStrike" kern="1200">
                        <a:solidFill>
                          <a:srgbClr val="000000"/>
                        </a:solidFill>
                        <a:effectLst/>
                        <a:latin typeface="Calibri" panose="020F0502020204030204" pitchFamily="34" charset="0"/>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100" b="0" i="0" u="none" strike="noStrike" kern="1200" baseline="0">
                          <a:solidFill>
                            <a:srgbClr val="000000"/>
                          </a:solidFill>
                          <a:effectLst/>
                          <a:latin typeface="Arial"/>
                          <a:ea typeface="+mn-ea"/>
                          <a:cs typeface="+mn-cs"/>
                        </a:rPr>
                        <a:t>208574</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Mukesh</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CG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18</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Ready for decomp</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Decomposition is in progress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846096091"/>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algn="l" fontAlgn="t"/>
                      <a:r>
                        <a:rPr lang="en-IN" sz="1100" kern="1200">
                          <a:solidFill>
                            <a:schemeClr val="tx1"/>
                          </a:solidFill>
                          <a:effectLst/>
                          <a:latin typeface="+mn-lt"/>
                          <a:ea typeface="+mn-ea"/>
                          <a:cs typeface="+mn-cs"/>
                        </a:rPr>
                        <a:t>CG - Page/Component Loaders </a:t>
                      </a:r>
                      <a:endParaRPr lang="en-US" sz="1100" b="0" i="0" u="none" strike="noStrike" kern="1200">
                        <a:solidFill>
                          <a:srgbClr val="000000"/>
                        </a:solidFill>
                        <a:effectLst/>
                        <a:latin typeface="Calibri" panose="020F0502020204030204" pitchFamily="34" charset="0"/>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100" b="0" i="0" u="none" strike="noStrike" kern="1200" baseline="0">
                          <a:solidFill>
                            <a:srgbClr val="000000"/>
                          </a:solidFill>
                          <a:effectLst/>
                          <a:latin typeface="Arial"/>
                          <a:ea typeface="+mn-ea"/>
                          <a:cs typeface="+mn-cs"/>
                        </a:rPr>
                        <a:t>198952</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Vishal</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CG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12</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Design completed. Tech review is in progress.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562956486"/>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algn="l" fontAlgn="t"/>
                      <a:r>
                        <a:rPr lang="en-IN" sz="1100" kern="1200">
                          <a:solidFill>
                            <a:schemeClr val="tx1"/>
                          </a:solidFill>
                          <a:effectLst/>
                          <a:latin typeface="+mn-lt"/>
                          <a:ea typeface="+mn-ea"/>
                          <a:cs typeface="+mn-cs"/>
                        </a:rPr>
                        <a:t>Create Localization use I18Next Middleware from NodeJS</a:t>
                      </a:r>
                      <a:endParaRPr lang="en-US" sz="1100" b="0" i="0" u="none" strike="noStrike" kern="1200">
                        <a:solidFill>
                          <a:srgbClr val="000000"/>
                        </a:solidFill>
                        <a:effectLst/>
                        <a:latin typeface="Calibri" panose="020F0502020204030204" pitchFamily="34" charset="0"/>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100" b="0" i="0" u="none" strike="noStrike" kern="1200" baseline="0">
                          <a:solidFill>
                            <a:srgbClr val="000000"/>
                          </a:solidFill>
                          <a:effectLst/>
                          <a:latin typeface="Arial"/>
                          <a:ea typeface="+mn-ea"/>
                          <a:cs typeface="+mn-cs"/>
                        </a:rPr>
                        <a:t>174216</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Dhirendra</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New CT-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30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Design completed. Tech review is in progress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631497536"/>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l" fontAlgn="t"/>
                      <a:r>
                        <a:rPr lang="en-IN" sz="1100" kern="1200">
                          <a:solidFill>
                            <a:schemeClr val="tx1"/>
                          </a:solidFill>
                          <a:effectLst/>
                          <a:latin typeface="+mn-lt"/>
                          <a:ea typeface="+mn-ea"/>
                          <a:cs typeface="+mn-cs"/>
                        </a:rPr>
                        <a:t>Build Page Routing Structure</a:t>
                      </a:r>
                      <a:endParaRPr lang="en-US" sz="1100" b="0" i="0" u="none" strike="noStrike" kern="1200">
                        <a:solidFill>
                          <a:srgbClr val="000000"/>
                        </a:solidFill>
                        <a:effectLst/>
                        <a:latin typeface="Calibri" panose="020F0502020204030204" pitchFamily="34" charset="0"/>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100" b="0" i="0" u="none" strike="noStrike" kern="1200" baseline="0">
                          <a:solidFill>
                            <a:srgbClr val="000000"/>
                          </a:solidFill>
                          <a:effectLst/>
                          <a:latin typeface="Arial"/>
                          <a:ea typeface="+mn-ea"/>
                          <a:cs typeface="+mn-cs"/>
                        </a:rPr>
                        <a:t>193373</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Tausif</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New CT-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30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Design completed.Tech review is in progress</a:t>
                      </a:r>
                    </a:p>
                    <a:p>
                      <a:pPr marL="91440" marR="0" lvl="0" indent="0" algn="l" defTabSz="914400" rtl="0" eaLnBrk="1" fontAlgn="auto" latinLnBrk="0" hangingPunct="1">
                        <a:lnSpc>
                          <a:spcPct val="100000"/>
                        </a:lnSpc>
                        <a:spcBef>
                          <a:spcPts val="0"/>
                        </a:spcBef>
                        <a:spcAft>
                          <a:spcPts val="0"/>
                        </a:spcAft>
                        <a:buClrTx/>
                        <a:buSzTx/>
                        <a:buFontTx/>
                        <a:buNone/>
                        <a:tabLst/>
                        <a:defRPr/>
                      </a:pPr>
                      <a:endParaRPr lang="en-US" sz="1000" b="0" i="0" u="none" strike="noStrike" noProof="0">
                        <a:solidFill>
                          <a:srgbClr val="000000"/>
                        </a:solidFill>
                        <a:effectLst/>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989830535"/>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algn="l" fontAlgn="t"/>
                      <a:r>
                        <a:rPr lang="en-IN" sz="1100" kern="1200">
                          <a:solidFill>
                            <a:schemeClr val="tx1"/>
                          </a:solidFill>
                          <a:effectLst/>
                          <a:latin typeface="+mn-lt"/>
                          <a:ea typeface="+mn-ea"/>
                          <a:cs typeface="+mn-cs"/>
                        </a:rPr>
                        <a:t>Site Admin - Site Edit - Page Flow - Details + page flow pages</a:t>
                      </a:r>
                      <a:endParaRPr lang="en-US" sz="1100" b="0" i="0" u="none" strike="noStrike" kern="1200">
                        <a:solidFill>
                          <a:srgbClr val="000000"/>
                        </a:solidFill>
                        <a:effectLst/>
                        <a:latin typeface="Calibri" panose="020F0502020204030204" pitchFamily="34" charset="0"/>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100" kern="1200">
                          <a:solidFill>
                            <a:schemeClr val="tx1"/>
                          </a:solidFill>
                          <a:effectLst/>
                          <a:latin typeface="+mn-lt"/>
                          <a:ea typeface="+mn-ea"/>
                          <a:cs typeface="+mn-cs"/>
                        </a:rPr>
                        <a:t>197525</a:t>
                      </a:r>
                      <a:endParaRPr lang="en-IN" sz="1100" b="0" i="0" u="none" strike="noStrike" kern="1200" baseline="0">
                        <a:solidFill>
                          <a:srgbClr val="000000"/>
                        </a:solidFill>
                        <a:effectLst/>
                        <a:latin typeface="Arial"/>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Dhirendra</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New CT-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20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Design completed. Tech review in progress.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373855770"/>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algn="l" fontAlgn="t"/>
                      <a:r>
                        <a:rPr lang="en-IN" sz="1100" kern="1200">
                          <a:solidFill>
                            <a:schemeClr val="tx1"/>
                          </a:solidFill>
                          <a:effectLst/>
                          <a:latin typeface="+mn-lt"/>
                          <a:ea typeface="+mn-ea"/>
                          <a:cs typeface="+mn-cs"/>
                        </a:rPr>
                        <a:t>Site Admin - Page Edit - Page Details - Add Page flow field</a:t>
                      </a:r>
                      <a:endParaRPr lang="en-US" sz="1100" b="0" i="0" u="none" strike="noStrike" kern="1200">
                        <a:solidFill>
                          <a:srgbClr val="000000"/>
                        </a:solidFill>
                        <a:effectLst/>
                        <a:latin typeface="Calibri" panose="020F0502020204030204" pitchFamily="34" charset="0"/>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100" b="0" i="0" u="none" strike="noStrike" kern="1200" baseline="0">
                          <a:solidFill>
                            <a:srgbClr val="000000"/>
                          </a:solidFill>
                          <a:effectLst/>
                          <a:latin typeface="Arial"/>
                          <a:ea typeface="+mn-ea"/>
                          <a:cs typeface="+mn-cs"/>
                        </a:rPr>
                        <a:t>197285</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Dhirendra</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mn-lt"/>
                          <a:cs typeface="Arial" panose="020B0604020202020204" pitchFamily="34" charset="0"/>
                        </a:rPr>
                        <a:t>New CT-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a:latin typeface="Arial" panose="020B0604020202020204" pitchFamily="34" charset="0"/>
                          <a:cs typeface="Arial" panose="020B0604020202020204" pitchFamily="34" charset="0"/>
                        </a:rPr>
                        <a:t>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noProof="0">
                          <a:solidFill>
                            <a:srgbClr val="000000"/>
                          </a:solidFill>
                          <a:effectLst/>
                          <a:latin typeface="Arial" panose="020B0604020202020204" pitchFamily="34" charset="0"/>
                          <a:cs typeface="Arial" panose="020B0604020202020204" pitchFamily="34" charset="0"/>
                        </a:rPr>
                        <a:t>Design completed. Tech review in progress.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992562088"/>
                  </a:ext>
                </a:extLst>
              </a:tr>
              <a:tr h="0">
                <a:tc>
                  <a:txBody>
                    <a:bodyPr/>
                    <a:lstStyle/>
                    <a:p>
                      <a:pPr marL="0" marR="0" lvl="1" indent="0" algn="ctr" defTabSz="914400" rtl="0">
                        <a:lnSpc>
                          <a:spcPct val="100000"/>
                        </a:lnSpc>
                        <a:spcBef>
                          <a:spcPts val="0"/>
                        </a:spcBef>
                        <a:spcAft>
                          <a:spcPts val="0"/>
                        </a:spcAft>
                        <a:buClrTx/>
                        <a:buSzTx/>
                        <a:buFontTx/>
                        <a:buNone/>
                        <a:tabLst/>
                        <a:defRPr/>
                      </a:pPr>
                      <a:endParaRPr lang="en-US" sz="1000">
                        <a:latin typeface="Arial" panose="020B0604020202020204" pitchFamily="34" charset="0"/>
                        <a:cs typeface="Arial" panose="020B0604020202020204" pitchFamily="34" charset="0"/>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algn="l" defTabSz="914400" rtl="0" eaLnBrk="1" fontAlgn="t" latinLnBrk="0" hangingPunct="1">
                        <a:lnSpc>
                          <a:spcPts val="1500"/>
                        </a:lnSpc>
                      </a:pPr>
                      <a:r>
                        <a:rPr lang="en-IN" sz="1100" kern="1200">
                          <a:solidFill>
                            <a:schemeClr val="tx1"/>
                          </a:solidFill>
                          <a:effectLst/>
                          <a:latin typeface="+mn-lt"/>
                          <a:ea typeface="+mn-ea"/>
                          <a:cs typeface="+mn-cs"/>
                        </a:rPr>
                        <a:t>Candidate Portal - CT Welcome Email</a:t>
                      </a:r>
                      <a:endParaRPr lang="en-IN" sz="1100" b="0" i="0" u="none" strike="noStrike" kern="1200">
                        <a:solidFill>
                          <a:srgbClr val="000000"/>
                        </a:solidFill>
                        <a:effectLst/>
                        <a:latin typeface="Calibri" panose="020F0502020204030204" pitchFamily="34" charset="0"/>
                        <a:ea typeface="+mn-ea"/>
                        <a:cs typeface="+mn-cs"/>
                      </a:endParaRPr>
                    </a:p>
                  </a:txBody>
                  <a:tcPr marL="0" marR="0" marT="0" marB="2286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000" b="0" i="0" u="none" strike="noStrike" kern="1200" baseline="0">
                          <a:solidFill>
                            <a:srgbClr val="000000"/>
                          </a:solidFill>
                          <a:effectLst/>
                          <a:latin typeface="Arial"/>
                          <a:ea typeface="+mn-ea"/>
                          <a:cs typeface="+mn-cs"/>
                        </a:rPr>
                        <a:t>198962</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rgbClr val="000000"/>
                          </a:solidFill>
                          <a:effectLst/>
                          <a:latin typeface="Arial"/>
                          <a:ea typeface="+mn-ea"/>
                          <a:cs typeface="+mn-cs"/>
                        </a:rPr>
                        <a:t>Vishal</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rgbClr val="000000"/>
                          </a:solidFill>
                          <a:effectLst/>
                          <a:latin typeface="+mn-lt"/>
                          <a:ea typeface="+mn-ea"/>
                          <a:cs typeface="+mn-cs"/>
                        </a:rPr>
                        <a:t>New CT –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b="0" i="0" u="none" strike="noStrike" kern="1200" baseline="0">
                          <a:solidFill>
                            <a:srgbClr val="000000"/>
                          </a:solidFill>
                          <a:effectLst/>
                          <a:latin typeface="Arial"/>
                          <a:ea typeface="+mn-ea"/>
                          <a:cs typeface="+mn-cs"/>
                        </a:rPr>
                        <a:t>17</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rgbClr val="000000"/>
                          </a:solidFill>
                          <a:effectLst/>
                          <a:latin typeface="Arial"/>
                          <a:ea typeface="+mn-ea"/>
                          <a:cs typeface="+mn-cs"/>
                        </a:rPr>
                        <a:t>In progress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rgbClr val="000000"/>
                          </a:solidFill>
                          <a:effectLst/>
                          <a:latin typeface="Arial"/>
                          <a:ea typeface="+mn-ea"/>
                          <a:cs typeface="+mn-cs"/>
                        </a:rPr>
                        <a:t>Tech review completed. </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814969204"/>
                  </a:ext>
                </a:extLst>
              </a:tr>
            </a:tbl>
          </a:graphicData>
        </a:graphic>
      </p:graphicFrame>
      <p:sp>
        <p:nvSpPr>
          <p:cNvPr id="10" name="Text">
            <a:extLst>
              <a:ext uri="{FF2B5EF4-FFF2-40B4-BE49-F238E27FC236}">
                <a16:creationId xmlns:a16="http://schemas.microsoft.com/office/drawing/2014/main" id="{A6E48627-5CB7-FFF0-1C74-FC84DBAC0D0C}"/>
              </a:ext>
            </a:extLst>
          </p:cNvPr>
          <p:cNvSpPr>
            <a:spLocks noGrp="1"/>
          </p:cNvSpPr>
          <p:nvPr/>
        </p:nvSpPr>
        <p:spPr>
          <a:xfrm>
            <a:off x="627335" y="1128042"/>
            <a:ext cx="1895155" cy="250918"/>
          </a:xfrm>
          <a:prstGeom prst="snip1Rect">
            <a:avLst/>
          </a:prstGeom>
          <a:solidFill>
            <a:srgbClr val="6D40A7"/>
          </a:solidFill>
          <a:ln>
            <a:solidFill>
              <a:srgbClr val="6D40A7"/>
            </a:solidFill>
          </a:ln>
        </p:spPr>
        <p:txBody>
          <a:bodyPr wrap="square" lIns="0" tIns="0" rIns="0" bIns="0" rtlCol="0" anchor="ctr"/>
          <a:lstStyle/>
          <a:p>
            <a:pPr marL="91440" algn="ctr">
              <a:defRPr/>
            </a:pPr>
            <a:r>
              <a:rPr lang="en-US" sz="1050" b="1" kern="0">
                <a:solidFill>
                  <a:srgbClr val="FFFFFF"/>
                </a:solidFill>
                <a:latin typeface="Arial"/>
                <a:cs typeface="Arial"/>
              </a:rPr>
              <a:t>March Release</a:t>
            </a:r>
            <a:endParaRPr kumimoji="0" lang="en-US" sz="1050" b="1" i="0" u="none" strike="noStrike" kern="0" cap="none" spc="0" normalizeH="0" baseline="0" noProof="0">
              <a:ln>
                <a:noFill/>
              </a:ln>
              <a:solidFill>
                <a:srgbClr val="FFFFFF"/>
              </a:solidFill>
              <a:effectLst/>
              <a:uLnTx/>
              <a:uFillTx/>
              <a:latin typeface="Arial"/>
              <a:cs typeface="Arial"/>
            </a:endParaRPr>
          </a:p>
        </p:txBody>
      </p:sp>
    </p:spTree>
    <p:extLst>
      <p:ext uri="{BB962C8B-B14F-4D97-AF65-F5344CB8AC3E}">
        <p14:creationId xmlns:p14="http://schemas.microsoft.com/office/powerpoint/2010/main" val="3406323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orful dots in a triangle&#10;&#10;Description automatically generated">
            <a:extLst>
              <a:ext uri="{FF2B5EF4-FFF2-40B4-BE49-F238E27FC236}">
                <a16:creationId xmlns:a16="http://schemas.microsoft.com/office/drawing/2014/main" id="{FCEFB4C4-E5F1-7D62-B23D-E7841F548D5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16001" y="311283"/>
            <a:ext cx="995398" cy="995398"/>
          </a:xfrm>
          <a:prstGeom prst="rect">
            <a:avLst/>
          </a:prstGeom>
        </p:spPr>
      </p:pic>
      <p:sp>
        <p:nvSpPr>
          <p:cNvPr id="2" name="Title 3">
            <a:extLst>
              <a:ext uri="{FF2B5EF4-FFF2-40B4-BE49-F238E27FC236}">
                <a16:creationId xmlns:a16="http://schemas.microsoft.com/office/drawing/2014/main" id="{9B17D820-CD17-AD91-A00F-0A05E7546055}"/>
              </a:ext>
            </a:extLst>
          </p:cNvPr>
          <p:cNvSpPr txBox="1">
            <a:spLocks/>
          </p:cNvSpPr>
          <p:nvPr/>
        </p:nvSpPr>
        <p:spPr>
          <a:xfrm>
            <a:off x="589629" y="571500"/>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Architects Planning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EFE4AEDC-0657-1813-5171-C8879505C54E}"/>
              </a:ext>
            </a:extLst>
          </p:cNvPr>
          <p:cNvSpPr txBox="1"/>
          <p:nvPr/>
        </p:nvSpPr>
        <p:spPr>
          <a:xfrm>
            <a:off x="8929918" y="6480346"/>
            <a:ext cx="4678680" cy="276999"/>
          </a:xfrm>
          <a:prstGeom prst="rect">
            <a:avLst/>
          </a:prstGeom>
          <a:noFill/>
        </p:spPr>
        <p:txBody>
          <a:bodyPr wrap="square" rtlCol="0">
            <a:spAutoFit/>
          </a:bodyPr>
          <a:lstStyle/>
          <a:p>
            <a:r>
              <a:rPr lang="en-US" sz="1200">
                <a:solidFill>
                  <a:srgbClr val="000000"/>
                </a:solidFill>
                <a:latin typeface="Arial" panose="020B0604020202020204" pitchFamily="34" charset="0"/>
                <a:cs typeface="Arial" panose="020B0604020202020204" pitchFamily="34" charset="0"/>
              </a:rPr>
              <a:t>*For definition of RAG status, see </a:t>
            </a:r>
            <a:r>
              <a:rPr lang="en-US" sz="1200">
                <a:solidFill>
                  <a:srgbClr val="000000"/>
                </a:solidFill>
                <a:latin typeface="Arial" panose="020B0604020202020204" pitchFamily="34" charset="0"/>
                <a:cs typeface="Arial" panose="020B0604020202020204" pitchFamily="34" charset="0"/>
                <a:hlinkClick r:id="rId4"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
        <p:nvSpPr>
          <p:cNvPr id="6" name="TextBox 5">
            <a:extLst>
              <a:ext uri="{FF2B5EF4-FFF2-40B4-BE49-F238E27FC236}">
                <a16:creationId xmlns:a16="http://schemas.microsoft.com/office/drawing/2014/main" id="{EAE3C797-280E-A678-0E56-B6BCF6356B3C}"/>
              </a:ext>
            </a:extLst>
          </p:cNvPr>
          <p:cNvSpPr txBox="1"/>
          <p:nvPr/>
        </p:nvSpPr>
        <p:spPr>
          <a:xfrm>
            <a:off x="598759" y="891158"/>
            <a:ext cx="550151" cy="292388"/>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300" i="1">
                <a:solidFill>
                  <a:schemeClr val="bg1">
                    <a:lumMod val="75000"/>
                  </a:schemeClr>
                </a:solidFill>
                <a:latin typeface="Georgia"/>
              </a:rPr>
              <a:t>Matt</a:t>
            </a:r>
            <a:endParaRPr kumimoji="0" lang="en-US" sz="1300" b="0" i="1" u="none" strike="noStrike" kern="1200" cap="none" spc="0" normalizeH="0" baseline="0" noProof="0">
              <a:ln>
                <a:noFill/>
              </a:ln>
              <a:solidFill>
                <a:schemeClr val="bg1">
                  <a:lumMod val="75000"/>
                </a:schemeClr>
              </a:solidFill>
              <a:effectLst/>
              <a:uLnTx/>
              <a:uFillTx/>
              <a:latin typeface="Georgia" panose="02040502050405020303" pitchFamily="18" charset="0"/>
              <a:ea typeface="+mn-ea"/>
              <a:cs typeface="+mn-cs"/>
            </a:endParaRPr>
          </a:p>
        </p:txBody>
      </p:sp>
      <p:graphicFrame>
        <p:nvGraphicFramePr>
          <p:cNvPr id="9" name="Table 8">
            <a:extLst>
              <a:ext uri="{FF2B5EF4-FFF2-40B4-BE49-F238E27FC236}">
                <a16:creationId xmlns:a16="http://schemas.microsoft.com/office/drawing/2014/main" id="{EBBE30EF-A49C-CB6F-9AE4-3530C7BED7B3}"/>
              </a:ext>
            </a:extLst>
          </p:cNvPr>
          <p:cNvGraphicFramePr>
            <a:graphicFrameLocks noGrp="1"/>
          </p:cNvGraphicFramePr>
          <p:nvPr>
            <p:extLst>
              <p:ext uri="{D42A27DB-BD31-4B8C-83A1-F6EECF244321}">
                <p14:modId xmlns:p14="http://schemas.microsoft.com/office/powerpoint/2010/main" val="3085537309"/>
              </p:ext>
            </p:extLst>
          </p:nvPr>
        </p:nvGraphicFramePr>
        <p:xfrm>
          <a:off x="627335" y="1378960"/>
          <a:ext cx="11012744" cy="4716780"/>
        </p:xfrm>
        <a:graphic>
          <a:graphicData uri="http://schemas.openxmlformats.org/drawingml/2006/table">
            <a:tbl>
              <a:tblPr firstRow="1" bandRow="1"/>
              <a:tblGrid>
                <a:gridCol w="515665">
                  <a:extLst>
                    <a:ext uri="{9D8B030D-6E8A-4147-A177-3AD203B41FA5}">
                      <a16:colId xmlns:a16="http://schemas.microsoft.com/office/drawing/2014/main" val="1772361493"/>
                    </a:ext>
                  </a:extLst>
                </a:gridCol>
                <a:gridCol w="2596523">
                  <a:extLst>
                    <a:ext uri="{9D8B030D-6E8A-4147-A177-3AD203B41FA5}">
                      <a16:colId xmlns:a16="http://schemas.microsoft.com/office/drawing/2014/main" val="196895808"/>
                    </a:ext>
                  </a:extLst>
                </a:gridCol>
                <a:gridCol w="560058">
                  <a:extLst>
                    <a:ext uri="{9D8B030D-6E8A-4147-A177-3AD203B41FA5}">
                      <a16:colId xmlns:a16="http://schemas.microsoft.com/office/drawing/2014/main" val="3203405980"/>
                    </a:ext>
                  </a:extLst>
                </a:gridCol>
                <a:gridCol w="763714">
                  <a:extLst>
                    <a:ext uri="{9D8B030D-6E8A-4147-A177-3AD203B41FA5}">
                      <a16:colId xmlns:a16="http://schemas.microsoft.com/office/drawing/2014/main" val="1021428407"/>
                    </a:ext>
                  </a:extLst>
                </a:gridCol>
                <a:gridCol w="987979">
                  <a:extLst>
                    <a:ext uri="{9D8B030D-6E8A-4147-A177-3AD203B41FA5}">
                      <a16:colId xmlns:a16="http://schemas.microsoft.com/office/drawing/2014/main" val="1794143860"/>
                    </a:ext>
                  </a:extLst>
                </a:gridCol>
                <a:gridCol w="987979">
                  <a:extLst>
                    <a:ext uri="{9D8B030D-6E8A-4147-A177-3AD203B41FA5}">
                      <a16:colId xmlns:a16="http://schemas.microsoft.com/office/drawing/2014/main" val="2893130417"/>
                    </a:ext>
                  </a:extLst>
                </a:gridCol>
                <a:gridCol w="987979">
                  <a:extLst>
                    <a:ext uri="{9D8B030D-6E8A-4147-A177-3AD203B41FA5}">
                      <a16:colId xmlns:a16="http://schemas.microsoft.com/office/drawing/2014/main" val="1641091581"/>
                    </a:ext>
                  </a:extLst>
                </a:gridCol>
                <a:gridCol w="3612847">
                  <a:extLst>
                    <a:ext uri="{9D8B030D-6E8A-4147-A177-3AD203B41FA5}">
                      <a16:colId xmlns:a16="http://schemas.microsoft.com/office/drawing/2014/main" val="358213345"/>
                    </a:ext>
                  </a:extLst>
                </a:gridCol>
              </a:tblGrid>
              <a:tr h="35146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lvl="0" algn="ctr" rtl="0">
                        <a:buNone/>
                      </a:pPr>
                      <a:r>
                        <a:rPr lang="en-US" sz="1050" b="1" kern="1200">
                          <a:solidFill>
                            <a:schemeClr val="lt1"/>
                          </a:solidFill>
                          <a:effectLst/>
                          <a:latin typeface="+mn-lt"/>
                          <a:ea typeface="+mn-ea"/>
                          <a:cs typeface="+mn-cs"/>
                        </a:rPr>
                        <a:t>Epic Name</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a:effectLst/>
                        </a:rPr>
                        <a:t>PBI #</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kern="1200">
                          <a:solidFill>
                            <a:schemeClr val="lt1"/>
                          </a:solidFill>
                          <a:effectLst/>
                          <a:latin typeface="+mn-lt"/>
                          <a:ea typeface="+mn-ea"/>
                          <a:cs typeface="+mn-cs"/>
                        </a:rPr>
                        <a:t>Architect</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050" b="1" kern="1200">
                          <a:solidFill>
                            <a:schemeClr val="lt1"/>
                          </a:solidFill>
                          <a:effectLst/>
                          <a:latin typeface="+mn-lt"/>
                          <a:ea typeface="+mn-ea"/>
                          <a:cs typeface="+mn-cs"/>
                        </a:rPr>
                        <a:t>Roadmap/ Topic Item</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p>
                      <a:pPr marL="0" algn="ctr" defTabSz="914400" rtl="0" eaLnBrk="1" fontAlgn="base" latinLnBrk="0" hangingPunct="1"/>
                      <a:r>
                        <a:rPr lang="en-US" sz="1050" b="1" kern="1200">
                          <a:solidFill>
                            <a:schemeClr val="lt1"/>
                          </a:solidFill>
                          <a:effectLst/>
                          <a:latin typeface="+mn-lt"/>
                          <a:ea typeface="+mn-ea"/>
                          <a:cs typeface="+mn-cs"/>
                        </a:rPr>
                        <a:t>Feature Estimate</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User Story Status</a:t>
                      </a: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b="1">
                          <a:effectLst/>
                        </a:rPr>
                        <a:t>Path to Green</a:t>
                      </a:r>
                      <a:endParaRPr lang="en-US" b="1">
                        <a:solidFill>
                          <a:srgbClr val="FFFFFF"/>
                        </a:solidFill>
                        <a:effectLst/>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algn="l" defTabSz="914400" rtl="0" eaLnBrk="1" fontAlgn="t" latinLnBrk="0" hangingPunct="1">
                        <a:lnSpc>
                          <a:spcPts val="1500"/>
                        </a:lnSpc>
                      </a:pPr>
                      <a:r>
                        <a:rPr lang="en-IN" sz="1100" kern="1200">
                          <a:solidFill>
                            <a:schemeClr val="tx1"/>
                          </a:solidFill>
                          <a:effectLst/>
                          <a:latin typeface="+mn-lt"/>
                          <a:ea typeface="+mn-ea"/>
                          <a:cs typeface="+mn-cs"/>
                        </a:rPr>
                        <a:t>Candidate Portal - Account Setup</a:t>
                      </a:r>
                      <a:endParaRPr lang="en-IN" sz="1100" b="0" i="0" u="none" strike="noStrike" kern="1200">
                        <a:solidFill>
                          <a:srgbClr val="000000"/>
                        </a:solidFill>
                        <a:effectLst/>
                        <a:latin typeface="Calibri" panose="020F0502020204030204" pitchFamily="34" charset="0"/>
                        <a:ea typeface="+mn-ea"/>
                        <a:cs typeface="+mn-cs"/>
                      </a:endParaRPr>
                    </a:p>
                  </a:txBody>
                  <a:tcPr marL="0" marR="0" marT="0" marB="2286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000" b="0" i="0" u="none" strike="noStrike" kern="1200" baseline="0">
                          <a:solidFill>
                            <a:srgbClr val="000000"/>
                          </a:solidFill>
                          <a:effectLst/>
                          <a:latin typeface="Arial"/>
                          <a:ea typeface="+mn-ea"/>
                          <a:cs typeface="+mn-cs"/>
                        </a:rPr>
                        <a:t>198967</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rgbClr val="000000"/>
                          </a:solidFill>
                          <a:effectLst/>
                          <a:latin typeface="Arial"/>
                          <a:ea typeface="+mn-ea"/>
                          <a:cs typeface="+mn-cs"/>
                        </a:rPr>
                        <a:t>Vishal</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rgbClr val="000000"/>
                          </a:solidFill>
                          <a:effectLst/>
                          <a:latin typeface="Arial"/>
                          <a:ea typeface="+mn-ea"/>
                          <a:cs typeface="+mn-cs"/>
                        </a:rPr>
                        <a:t>New CT – Candidate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b="0" i="0" u="none" strike="noStrike" kern="1200" baseline="0">
                          <a:solidFill>
                            <a:srgbClr val="000000"/>
                          </a:solidFill>
                          <a:effectLst/>
                          <a:latin typeface="Arial"/>
                          <a:ea typeface="+mn-ea"/>
                          <a:cs typeface="+mn-cs"/>
                        </a:rPr>
                        <a:t>31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rgbClr val="000000"/>
                          </a:solidFill>
                          <a:effectLst/>
                          <a:latin typeface="Arial"/>
                          <a:ea typeface="+mn-ea"/>
                          <a:cs typeface="+mn-cs"/>
                        </a:rPr>
                        <a:t>Ready for refinement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rgbClr val="000000"/>
                          </a:solidFill>
                          <a:effectLst/>
                          <a:latin typeface="Arial"/>
                          <a:ea typeface="+mn-ea"/>
                          <a:cs typeface="+mn-cs"/>
                        </a:rPr>
                        <a:t>Most of stories are tech review completed. Working on 2 more stories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16799604"/>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algn="l" defTabSz="914400" rtl="0" eaLnBrk="1" fontAlgn="t" latinLnBrk="0" hangingPunct="1">
                        <a:lnSpc>
                          <a:spcPts val="1500"/>
                        </a:lnSpc>
                      </a:pPr>
                      <a:r>
                        <a:rPr lang="en-IN" sz="1100" kern="1200">
                          <a:solidFill>
                            <a:schemeClr val="tx1"/>
                          </a:solidFill>
                          <a:effectLst/>
                          <a:latin typeface="+mn-lt"/>
                          <a:ea typeface="+mn-ea"/>
                          <a:cs typeface="+mn-cs"/>
                        </a:rPr>
                        <a:t>Logical Replication - Code Optimizations for the Talent Database Synchronization from COMPaaS to Cosmos Database</a:t>
                      </a:r>
                      <a:endParaRPr lang="en-IN" sz="1100" b="0" i="0" u="none" strike="noStrike" kern="1200">
                        <a:solidFill>
                          <a:srgbClr val="000000"/>
                        </a:solidFill>
                        <a:effectLst/>
                        <a:latin typeface="Calibri" panose="020F0502020204030204" pitchFamily="34" charset="0"/>
                        <a:ea typeface="+mn-ea"/>
                        <a:cs typeface="+mn-cs"/>
                      </a:endParaRPr>
                    </a:p>
                  </a:txBody>
                  <a:tcPr marL="0" marR="0" marT="0" marB="2286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000" b="0" i="0" u="none" strike="noStrike" kern="1200" baseline="0">
                          <a:solidFill>
                            <a:srgbClr val="000000"/>
                          </a:solidFill>
                          <a:effectLst/>
                          <a:latin typeface="Arial"/>
                          <a:ea typeface="+mn-ea"/>
                          <a:cs typeface="+mn-cs"/>
                        </a:rPr>
                        <a:t>208064</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rgbClr val="000000"/>
                          </a:solidFill>
                          <a:effectLst/>
                          <a:latin typeface="Arial"/>
                          <a:ea typeface="+mn-ea"/>
                          <a:cs typeface="+mn-cs"/>
                        </a:rPr>
                        <a:t>Bharat</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rgbClr val="000000"/>
                          </a:solidFill>
                          <a:effectLst/>
                          <a:latin typeface="Arial"/>
                          <a:ea typeface="+mn-ea"/>
                          <a:cs typeface="+mn-cs"/>
                        </a:rPr>
                        <a:t>Team Portal</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r>
                        <a:rPr lang="en-US" sz="1000" b="0" i="0" u="none" strike="noStrike" kern="1200" baseline="0">
                          <a:solidFill>
                            <a:srgbClr val="000000"/>
                          </a:solidFill>
                          <a:effectLst/>
                          <a:latin typeface="Arial"/>
                          <a:ea typeface="+mn-ea"/>
                          <a:cs typeface="+mn-cs"/>
                        </a:rPr>
                        <a:t>40</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rgbClr val="000000"/>
                          </a:solidFill>
                          <a:effectLst/>
                          <a:latin typeface="Arial"/>
                          <a:ea typeface="+mn-ea"/>
                          <a:cs typeface="+mn-cs"/>
                        </a:rPr>
                        <a:t>Ready for refinement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rgbClr val="000000"/>
                          </a:solidFill>
                          <a:effectLst/>
                          <a:latin typeface="Arial"/>
                          <a:ea typeface="+mn-ea"/>
                          <a:cs typeface="+mn-cs"/>
                        </a:rPr>
                        <a:t>Tech review completed</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2390386466"/>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l" defTabSz="914400" rtl="0" eaLnBrk="1" fontAlgn="t" latinLnBrk="0" hangingPunct="1">
                        <a:lnSpc>
                          <a:spcPts val="1500"/>
                        </a:lnSpc>
                      </a:pPr>
                      <a:r>
                        <a:rPr lang="en-US" sz="1100" b="0" i="0" u="none" strike="noStrike" kern="1200">
                          <a:solidFill>
                            <a:srgbClr val="000000"/>
                          </a:solidFill>
                          <a:effectLst/>
                          <a:latin typeface="Calibri" panose="020F0502020204030204" pitchFamily="34" charset="0"/>
                          <a:ea typeface="+mn-ea"/>
                          <a:cs typeface="+mn-cs"/>
                        </a:rPr>
                        <a:t>CAN - Job Tracker - Add a job found outside of LHH system</a:t>
                      </a:r>
                      <a:endParaRPr lang="en-IN" sz="1100" b="0" i="0" u="none" strike="noStrike" kern="1200">
                        <a:solidFill>
                          <a:srgbClr val="000000"/>
                        </a:solidFill>
                        <a:effectLst/>
                        <a:latin typeface="Calibri" panose="020F0502020204030204" pitchFamily="34" charset="0"/>
                        <a:ea typeface="+mn-ea"/>
                        <a:cs typeface="+mn-cs"/>
                      </a:endParaRPr>
                    </a:p>
                  </a:txBody>
                  <a:tcPr marL="0" marR="0" marT="0" marB="2286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100" b="0" i="0" kern="1200">
                          <a:solidFill>
                            <a:schemeClr val="tx1"/>
                          </a:solidFill>
                          <a:effectLst/>
                          <a:latin typeface="+mn-lt"/>
                          <a:ea typeface="+mn-ea"/>
                          <a:cs typeface="+mn-cs"/>
                        </a:rPr>
                        <a:t>209368</a:t>
                      </a:r>
                      <a:endParaRPr lang="en-IN" sz="1100" b="0" i="0" u="none" strike="noStrike" kern="1200" baseline="0">
                        <a:solidFill>
                          <a:srgbClr val="000000"/>
                        </a:solidFill>
                        <a:effectLst/>
                        <a:latin typeface="Arial"/>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Rakesh</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COMPaaS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endParaRPr lang="en-US" sz="1000" b="0" i="0" u="none" strike="noStrike" kern="1200" baseline="0">
                        <a:solidFill>
                          <a:srgbClr val="000000"/>
                        </a:solidFill>
                        <a:effectLst/>
                        <a:latin typeface="Arial"/>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a:solidFill>
                            <a:srgbClr val="000000"/>
                          </a:solidFill>
                          <a:effectLst/>
                          <a:latin typeface="Arial"/>
                          <a:ea typeface="+mn-ea"/>
                          <a:cs typeface="+mn-cs"/>
                        </a:rPr>
                        <a:t>Ready to Size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baseline="0" noProof="0">
                          <a:solidFill>
                            <a:srgbClr val="000000"/>
                          </a:solidFill>
                          <a:effectLst/>
                          <a:latin typeface="Arial"/>
                          <a:ea typeface="+mn-ea"/>
                          <a:cs typeface="+mn-cs"/>
                        </a:rPr>
                        <a:t>Under Analysis and Discussion</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002913844"/>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l" defTabSz="914400" rtl="0" eaLnBrk="1" fontAlgn="t" latinLnBrk="0" hangingPunct="1">
                        <a:lnSpc>
                          <a:spcPts val="1500"/>
                        </a:lnSpc>
                      </a:pPr>
                      <a:r>
                        <a:rPr lang="en-US" sz="1100" b="0" i="0" u="none" strike="noStrike" kern="1200">
                          <a:solidFill>
                            <a:srgbClr val="000000"/>
                          </a:solidFill>
                          <a:effectLst/>
                          <a:latin typeface="Calibri" panose="020F0502020204030204" pitchFamily="34" charset="0"/>
                          <a:ea typeface="+mn-ea"/>
                          <a:cs typeface="+mn-cs"/>
                        </a:rPr>
                        <a:t>CAN - Job tracker - Detail page - Add new status</a:t>
                      </a:r>
                      <a:endParaRPr lang="en-IN" sz="1100" b="0" i="0" u="none" strike="noStrike" kern="1200">
                        <a:solidFill>
                          <a:srgbClr val="000000"/>
                        </a:solidFill>
                        <a:effectLst/>
                        <a:latin typeface="Calibri" panose="020F0502020204030204" pitchFamily="34" charset="0"/>
                        <a:ea typeface="+mn-ea"/>
                        <a:cs typeface="+mn-cs"/>
                      </a:endParaRPr>
                    </a:p>
                  </a:txBody>
                  <a:tcPr marL="0" marR="0" marT="0" marB="2286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100" b="0" i="0" kern="1200">
                          <a:solidFill>
                            <a:schemeClr val="tx1"/>
                          </a:solidFill>
                          <a:effectLst/>
                          <a:latin typeface="+mn-lt"/>
                          <a:ea typeface="+mn-ea"/>
                          <a:cs typeface="+mn-cs"/>
                        </a:rPr>
                        <a:t>214375</a:t>
                      </a:r>
                      <a:endParaRPr lang="en-IN" sz="1100" b="0" i="0" u="none" strike="noStrike" kern="1200" baseline="0">
                        <a:solidFill>
                          <a:srgbClr val="000000"/>
                        </a:solidFill>
                        <a:effectLst/>
                        <a:latin typeface="Arial"/>
                        <a:ea typeface="+mn-ea"/>
                        <a:cs typeface="+mn-cs"/>
                      </a:endParaRP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Rakesh</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COMPaaS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endParaRPr lang="en-US" sz="1000" b="0" i="0" u="none" strike="noStrike" kern="1200" baseline="0">
                        <a:solidFill>
                          <a:srgbClr val="000000"/>
                        </a:solidFill>
                        <a:effectLst/>
                        <a:latin typeface="Arial"/>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Ready to Size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Under Analysis and Discussion</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507776986"/>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l" defTabSz="914400" rtl="0" eaLnBrk="1" fontAlgn="t" latinLnBrk="0" hangingPunct="1">
                        <a:lnSpc>
                          <a:spcPts val="1500"/>
                        </a:lnSpc>
                      </a:pPr>
                      <a:r>
                        <a:rPr lang="en-US" sz="1100" b="0" i="0" u="none" strike="noStrike" kern="1200">
                          <a:solidFill>
                            <a:srgbClr val="000000"/>
                          </a:solidFill>
                          <a:effectLst/>
                          <a:latin typeface="Calibri" panose="020F0502020204030204" pitchFamily="34" charset="0"/>
                          <a:ea typeface="+mn-ea"/>
                          <a:cs typeface="+mn-cs"/>
                        </a:rPr>
                        <a:t>CAN - Job tracker - Detail page - Job tracking status details</a:t>
                      </a:r>
                      <a:endParaRPr lang="en-IN" sz="1100" b="0" i="0" u="none" strike="noStrike" kern="1200">
                        <a:solidFill>
                          <a:srgbClr val="000000"/>
                        </a:solidFill>
                        <a:effectLst/>
                        <a:latin typeface="Calibri" panose="020F0502020204030204" pitchFamily="34" charset="0"/>
                        <a:ea typeface="+mn-ea"/>
                        <a:cs typeface="+mn-cs"/>
                      </a:endParaRPr>
                    </a:p>
                  </a:txBody>
                  <a:tcPr marL="0" marR="0" marT="0" marB="2286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000" b="0" i="0" u="none" strike="noStrike" kern="1200" baseline="0">
                          <a:solidFill>
                            <a:srgbClr val="000000"/>
                          </a:solidFill>
                          <a:effectLst/>
                          <a:latin typeface="Arial"/>
                          <a:ea typeface="+mn-ea"/>
                          <a:cs typeface="+mn-cs"/>
                        </a:rPr>
                        <a:t>214374</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Rakesh</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COMPaaS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endParaRPr lang="en-US" sz="1000" b="0" i="0" u="none" strike="noStrike" kern="1200" baseline="0">
                        <a:solidFill>
                          <a:srgbClr val="000000"/>
                        </a:solidFill>
                        <a:effectLst/>
                        <a:latin typeface="Arial"/>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Ready to Size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Under Analysis and Discussion</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347078173"/>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l" defTabSz="914400" rtl="0" eaLnBrk="1" fontAlgn="t" latinLnBrk="0" hangingPunct="1">
                        <a:lnSpc>
                          <a:spcPts val="1500"/>
                        </a:lnSpc>
                      </a:pPr>
                      <a:r>
                        <a:rPr lang="en-US" sz="1100" b="0" i="0" u="none" strike="noStrike" kern="1200">
                          <a:solidFill>
                            <a:srgbClr val="000000"/>
                          </a:solidFill>
                          <a:effectLst/>
                          <a:latin typeface="Calibri" panose="020F0502020204030204" pitchFamily="34" charset="0"/>
                          <a:ea typeface="+mn-ea"/>
                          <a:cs typeface="+mn-cs"/>
                        </a:rPr>
                        <a:t>CAN - Job tracker - Detail page -Display Job Information</a:t>
                      </a:r>
                      <a:endParaRPr lang="en-IN" sz="1100" b="0" i="0" u="none" strike="noStrike" kern="1200">
                        <a:solidFill>
                          <a:srgbClr val="000000"/>
                        </a:solidFill>
                        <a:effectLst/>
                        <a:latin typeface="Calibri" panose="020F0502020204030204" pitchFamily="34" charset="0"/>
                        <a:ea typeface="+mn-ea"/>
                        <a:cs typeface="+mn-cs"/>
                      </a:endParaRPr>
                    </a:p>
                  </a:txBody>
                  <a:tcPr marL="0" marR="0" marT="0" marB="2286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000" b="0" i="0" u="none" strike="noStrike" kern="1200" baseline="0">
                          <a:solidFill>
                            <a:srgbClr val="000000"/>
                          </a:solidFill>
                          <a:effectLst/>
                          <a:latin typeface="Arial"/>
                          <a:ea typeface="+mn-ea"/>
                          <a:cs typeface="+mn-cs"/>
                        </a:rPr>
                        <a:t>209372</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Rakesh</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COMPaaS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endParaRPr lang="en-US" sz="1000" b="0" i="0" u="none" strike="noStrike" kern="1200" baseline="0">
                        <a:solidFill>
                          <a:srgbClr val="000000"/>
                        </a:solidFill>
                        <a:effectLst/>
                        <a:latin typeface="Arial"/>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Ready to Size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Under Analysis and Discussion</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1624911081"/>
                  </a:ext>
                </a:extLst>
              </a:tr>
              <a:tr h="0">
                <a:tc>
                  <a:txBody>
                    <a:bodyPr/>
                    <a:lstStyle/>
                    <a:p>
                      <a:pPr marL="0" marR="0" lvl="1" indent="0" algn="ctr" defTabSz="914400" rtl="0">
                        <a:lnSpc>
                          <a:spcPct val="100000"/>
                        </a:lnSpc>
                        <a:spcBef>
                          <a:spcPts val="0"/>
                        </a:spcBef>
                        <a:spcAft>
                          <a:spcPts val="0"/>
                        </a:spcAft>
                        <a:buClrTx/>
                        <a:buSzTx/>
                        <a:buFontTx/>
                        <a:buNone/>
                        <a:tabLst/>
                        <a:defRPr/>
                      </a:pPr>
                      <a:r>
                        <a:rPr lang="en-US" sz="1000">
                          <a:latin typeface="Arial" panose="020B0604020202020204" pitchFamily="34" charset="0"/>
                          <a:cs typeface="Arial" panose="020B0604020202020204" pitchFamily="34" charset="0"/>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l" defTabSz="914400" rtl="0" eaLnBrk="1" fontAlgn="t" latinLnBrk="0" hangingPunct="1">
                        <a:lnSpc>
                          <a:spcPts val="1500"/>
                        </a:lnSpc>
                      </a:pPr>
                      <a:r>
                        <a:rPr lang="en-US" sz="1100" b="0" i="0" u="none" strike="noStrike" kern="1200">
                          <a:solidFill>
                            <a:srgbClr val="000000"/>
                          </a:solidFill>
                          <a:effectLst/>
                          <a:latin typeface="Calibri" panose="020F0502020204030204" pitchFamily="34" charset="0"/>
                          <a:ea typeface="+mn-ea"/>
                          <a:cs typeface="+mn-cs"/>
                        </a:rPr>
                        <a:t>CAN - Job tracker - Detail page -Display Job Tracker Status</a:t>
                      </a:r>
                      <a:endParaRPr lang="en-IN" sz="1100" b="0" i="0" u="none" strike="noStrike" kern="1200">
                        <a:solidFill>
                          <a:srgbClr val="000000"/>
                        </a:solidFill>
                        <a:effectLst/>
                        <a:latin typeface="Calibri" panose="020F0502020204030204" pitchFamily="34" charset="0"/>
                        <a:ea typeface="+mn-ea"/>
                        <a:cs typeface="+mn-cs"/>
                      </a:endParaRPr>
                    </a:p>
                  </a:txBody>
                  <a:tcPr marL="0" marR="0" marT="0" marB="22860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algn="ctr" fontAlgn="t"/>
                      <a:r>
                        <a:rPr lang="en-IN" sz="1000" b="0" i="0" u="none" strike="noStrike" kern="1200" baseline="0">
                          <a:solidFill>
                            <a:srgbClr val="000000"/>
                          </a:solidFill>
                          <a:effectLst/>
                          <a:latin typeface="Arial"/>
                          <a:ea typeface="+mn-ea"/>
                          <a:cs typeface="+mn-cs"/>
                        </a:rPr>
                        <a:t>214373</a:t>
                      </a:r>
                    </a:p>
                  </a:txBody>
                  <a:tcPr marL="7620" marR="7620" marT="18415" marB="1841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Rakesh</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COMPaaS</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lvl="0" algn="l">
                        <a:buNone/>
                      </a:pPr>
                      <a:endParaRPr lang="en-US" sz="1000" b="0" i="0" u="none" strike="noStrike" kern="1200" baseline="0">
                        <a:solidFill>
                          <a:srgbClr val="000000"/>
                        </a:solidFill>
                        <a:effectLst/>
                        <a:latin typeface="Arial"/>
                        <a:ea typeface="+mn-ea"/>
                        <a:cs typeface="+mn-cs"/>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Ready to Size</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tc>
                  <a:txBody>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a:ea typeface="+mn-ea"/>
                          <a:cs typeface="+mn-cs"/>
                        </a:rPr>
                        <a:t>Under Analysis and Discussion</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40000"/>
                      </a:srgbClr>
                    </a:solidFill>
                  </a:tcPr>
                </a:tc>
                <a:extLst>
                  <a:ext uri="{0D108BD9-81ED-4DB2-BD59-A6C34878D82A}">
                    <a16:rowId xmlns:a16="http://schemas.microsoft.com/office/drawing/2014/main" val="967021477"/>
                  </a:ext>
                </a:extLst>
              </a:tr>
            </a:tbl>
          </a:graphicData>
        </a:graphic>
      </p:graphicFrame>
      <p:sp>
        <p:nvSpPr>
          <p:cNvPr id="10" name="Text">
            <a:extLst>
              <a:ext uri="{FF2B5EF4-FFF2-40B4-BE49-F238E27FC236}">
                <a16:creationId xmlns:a16="http://schemas.microsoft.com/office/drawing/2014/main" id="{A6E48627-5CB7-FFF0-1C74-FC84DBAC0D0C}"/>
              </a:ext>
            </a:extLst>
          </p:cNvPr>
          <p:cNvSpPr>
            <a:spLocks noGrp="1"/>
          </p:cNvSpPr>
          <p:nvPr/>
        </p:nvSpPr>
        <p:spPr>
          <a:xfrm>
            <a:off x="627335" y="1128042"/>
            <a:ext cx="1895155" cy="250918"/>
          </a:xfrm>
          <a:prstGeom prst="snip1Rect">
            <a:avLst/>
          </a:prstGeom>
          <a:solidFill>
            <a:srgbClr val="6D40A7"/>
          </a:solidFill>
          <a:ln>
            <a:solidFill>
              <a:srgbClr val="6D40A7"/>
            </a:solidFill>
          </a:ln>
        </p:spPr>
        <p:txBody>
          <a:bodyPr wrap="square" lIns="0" tIns="0" rIns="0" bIns="0" rtlCol="0" anchor="ctr"/>
          <a:lstStyle/>
          <a:p>
            <a:pPr marL="91440" algn="ctr">
              <a:defRPr/>
            </a:pPr>
            <a:r>
              <a:rPr lang="en-US" sz="1050" b="1" kern="0">
                <a:solidFill>
                  <a:srgbClr val="FFFFFF"/>
                </a:solidFill>
                <a:latin typeface="Arial"/>
                <a:cs typeface="Arial"/>
              </a:rPr>
              <a:t>March Release</a:t>
            </a:r>
            <a:endParaRPr kumimoji="0" lang="en-US" sz="1050" b="1" i="0" u="none" strike="noStrike" kern="0" cap="none" spc="0" normalizeH="0" baseline="0" noProof="0">
              <a:ln>
                <a:noFill/>
              </a:ln>
              <a:solidFill>
                <a:srgbClr val="FFFFFF"/>
              </a:solidFill>
              <a:effectLst/>
              <a:uLnTx/>
              <a:uFillTx/>
              <a:latin typeface="Arial"/>
              <a:cs typeface="Arial"/>
            </a:endParaRPr>
          </a:p>
        </p:txBody>
      </p:sp>
    </p:spTree>
    <p:extLst>
      <p:ext uri="{BB962C8B-B14F-4D97-AF65-F5344CB8AC3E}">
        <p14:creationId xmlns:p14="http://schemas.microsoft.com/office/powerpoint/2010/main" val="380945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1E68F1D-5E30-3F9A-3DB3-F6DF2128EB10}"/>
              </a:ext>
            </a:extLst>
          </p:cNvPr>
          <p:cNvGraphicFramePr>
            <a:graphicFrameLocks noGrp="1"/>
          </p:cNvGraphicFramePr>
          <p:nvPr>
            <p:extLst>
              <p:ext uri="{D42A27DB-BD31-4B8C-83A1-F6EECF244321}">
                <p14:modId xmlns:p14="http://schemas.microsoft.com/office/powerpoint/2010/main" val="3037893728"/>
              </p:ext>
            </p:extLst>
          </p:nvPr>
        </p:nvGraphicFramePr>
        <p:xfrm>
          <a:off x="524604" y="1175814"/>
          <a:ext cx="10538392" cy="5364797"/>
        </p:xfrm>
        <a:graphic>
          <a:graphicData uri="http://schemas.openxmlformats.org/drawingml/2006/table">
            <a:tbl>
              <a:tblPr firstRow="1" bandRow="1"/>
              <a:tblGrid>
                <a:gridCol w="505922">
                  <a:extLst>
                    <a:ext uri="{9D8B030D-6E8A-4147-A177-3AD203B41FA5}">
                      <a16:colId xmlns:a16="http://schemas.microsoft.com/office/drawing/2014/main" val="1772361493"/>
                    </a:ext>
                  </a:extLst>
                </a:gridCol>
                <a:gridCol w="1733536">
                  <a:extLst>
                    <a:ext uri="{9D8B030D-6E8A-4147-A177-3AD203B41FA5}">
                      <a16:colId xmlns:a16="http://schemas.microsoft.com/office/drawing/2014/main" val="196895808"/>
                    </a:ext>
                  </a:extLst>
                </a:gridCol>
                <a:gridCol w="502447">
                  <a:extLst>
                    <a:ext uri="{9D8B030D-6E8A-4147-A177-3AD203B41FA5}">
                      <a16:colId xmlns:a16="http://schemas.microsoft.com/office/drawing/2014/main" val="3203405980"/>
                    </a:ext>
                  </a:extLst>
                </a:gridCol>
                <a:gridCol w="1110418">
                  <a:extLst>
                    <a:ext uri="{9D8B030D-6E8A-4147-A177-3AD203B41FA5}">
                      <a16:colId xmlns:a16="http://schemas.microsoft.com/office/drawing/2014/main" val="2200900403"/>
                    </a:ext>
                  </a:extLst>
                </a:gridCol>
                <a:gridCol w="2061077">
                  <a:extLst>
                    <a:ext uri="{9D8B030D-6E8A-4147-A177-3AD203B41FA5}">
                      <a16:colId xmlns:a16="http://schemas.microsoft.com/office/drawing/2014/main" val="1015939573"/>
                    </a:ext>
                  </a:extLst>
                </a:gridCol>
                <a:gridCol w="2061077">
                  <a:extLst>
                    <a:ext uri="{9D8B030D-6E8A-4147-A177-3AD203B41FA5}">
                      <a16:colId xmlns:a16="http://schemas.microsoft.com/office/drawing/2014/main" val="1641091581"/>
                    </a:ext>
                  </a:extLst>
                </a:gridCol>
                <a:gridCol w="2563915">
                  <a:extLst>
                    <a:ext uri="{9D8B030D-6E8A-4147-A177-3AD203B41FA5}">
                      <a16:colId xmlns:a16="http://schemas.microsoft.com/office/drawing/2014/main" val="358213345"/>
                    </a:ext>
                  </a:extLst>
                </a:gridCol>
              </a:tblGrid>
              <a:tr h="427037">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*RAG</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Feature Name</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PBI #</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lvl="0" algn="ctr">
                        <a:buNone/>
                      </a:pPr>
                      <a:r>
                        <a:rPr lang="en-US" sz="1050">
                          <a:effectLst/>
                        </a:rPr>
                        <a:t>Roadmap/ Topic Item</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p>
                      <a:pPr marL="0" algn="ctr" defTabSz="914400" rtl="0" eaLnBrk="1" fontAlgn="base" latinLnBrk="0" hangingPunct="1"/>
                      <a:r>
                        <a:rPr lang="en-US" sz="1050" b="1" kern="1200">
                          <a:solidFill>
                            <a:schemeClr val="lt1"/>
                          </a:solidFill>
                          <a:effectLst/>
                          <a:latin typeface="+mn-lt"/>
                          <a:ea typeface="+mn-ea"/>
                          <a:cs typeface="+mn-cs"/>
                        </a:rPr>
                        <a:t>Feature Estimate</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algn="ctr" defTabSz="914400" rtl="0" eaLnBrk="1" fontAlgn="base" latinLnBrk="0" hangingPunct="1"/>
                      <a:r>
                        <a:rPr lang="en-US" sz="1050" b="1" kern="1200">
                          <a:solidFill>
                            <a:schemeClr val="lt1"/>
                          </a:solidFill>
                          <a:effectLst/>
                          <a:latin typeface="+mn-lt"/>
                          <a:ea typeface="+mn-ea"/>
                          <a:cs typeface="+mn-cs"/>
                        </a:rPr>
                        <a:t>User Story Status</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fontAlgn="base"/>
                      <a:r>
                        <a:rPr lang="en-US" sz="1050">
                          <a:effectLst/>
                        </a:rPr>
                        <a:t>Path to Green</a:t>
                      </a:r>
                      <a:endParaRPr lang="en-US" b="1">
                        <a:solidFill>
                          <a:srgbClr val="FFFFFF"/>
                        </a:solidFill>
                        <a:effectLs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6D40A7"/>
                    </a:solidFill>
                  </a:tcPr>
                </a:tc>
                <a:extLst>
                  <a:ext uri="{0D108BD9-81ED-4DB2-BD59-A6C34878D82A}">
                    <a16:rowId xmlns:a16="http://schemas.microsoft.com/office/drawing/2014/main" val="1999366007"/>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Candidate Portal – CT </a:t>
                      </a:r>
                      <a:r>
                        <a:rPr lang="fr-FR" sz="1000" b="0" i="0" u="none" strike="noStrike" kern="1200" err="1">
                          <a:solidFill>
                            <a:schemeClr val="tx1"/>
                          </a:solidFill>
                          <a:effectLst/>
                          <a:latin typeface="Arial"/>
                          <a:ea typeface="+mn-ea"/>
                          <a:cs typeface="Arial"/>
                        </a:rPr>
                        <a:t>Welcome</a:t>
                      </a:r>
                      <a:r>
                        <a:rPr lang="fr-FR" sz="1000" b="0" i="0" u="none" strike="noStrike" kern="1200">
                          <a:solidFill>
                            <a:schemeClr val="tx1"/>
                          </a:solidFill>
                          <a:effectLst/>
                          <a:latin typeface="Arial"/>
                          <a:ea typeface="+mn-ea"/>
                          <a:cs typeface="Arial"/>
                        </a:rPr>
                        <a:t> Email</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198962</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New CT Stie </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Estimate = 17</a:t>
                      </a:r>
                    </a:p>
                    <a:p>
                      <a:pPr marL="91440" lvl="0" algn="l">
                        <a:buNone/>
                      </a:pPr>
                      <a:r>
                        <a:rPr lang="en-US" sz="1000" b="0" i="0" u="none" strike="noStrike" noProof="0">
                          <a:solidFill>
                            <a:srgbClr val="000000"/>
                          </a:solidFill>
                          <a:effectLst/>
                          <a:latin typeface="Arial"/>
                        </a:rPr>
                        <a:t>Total Story Points = 11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u="none" strike="noStrike" noProof="0">
                          <a:effectLst/>
                          <a:latin typeface="Arial"/>
                          <a:cs typeface="Arial"/>
                        </a:rPr>
                        <a:t>3 stories total:</a:t>
                      </a:r>
                    </a:p>
                    <a:p>
                      <a:pPr marL="91440" lvl="0" algn="l">
                        <a:buNone/>
                      </a:pPr>
                      <a:r>
                        <a:rPr lang="en-US" sz="1000" u="none" strike="noStrike" noProof="0">
                          <a:effectLst/>
                          <a:latin typeface="Arial"/>
                          <a:cs typeface="Arial"/>
                        </a:rPr>
                        <a:t>1 – Ready for release</a:t>
                      </a:r>
                    </a:p>
                    <a:p>
                      <a:pPr marL="91440" lvl="0" algn="l">
                        <a:buNone/>
                      </a:pPr>
                      <a:r>
                        <a:rPr lang="en-US" sz="1000" u="none" strike="noStrike" noProof="0">
                          <a:effectLst/>
                          <a:latin typeface="Arial"/>
                          <a:cs typeface="Arial"/>
                        </a:rPr>
                        <a:t>1 – UAT</a:t>
                      </a:r>
                    </a:p>
                    <a:p>
                      <a:pPr marL="91440" lvl="0" algn="l">
                        <a:buNone/>
                      </a:pPr>
                      <a:r>
                        <a:rPr lang="en-US" sz="1000" u="none" strike="noStrike" noProof="0">
                          <a:effectLst/>
                          <a:latin typeface="Arial"/>
                          <a:cs typeface="Arial"/>
                        </a:rPr>
                        <a:t>1 – Development</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415731906"/>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Candidate Portal – Account setup</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198967</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New CT Site</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Estimate = 31</a:t>
                      </a:r>
                    </a:p>
                    <a:p>
                      <a:pPr marL="91440" lvl="0" algn="l">
                        <a:buNone/>
                      </a:pPr>
                      <a:r>
                        <a:rPr lang="en-US" sz="1000" b="0" i="0" u="none" strike="noStrike" noProof="0">
                          <a:solidFill>
                            <a:srgbClr val="000000"/>
                          </a:solidFill>
                          <a:effectLst/>
                          <a:latin typeface="Arial"/>
                        </a:rPr>
                        <a:t>Total Story points = 31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u="none" strike="noStrike" noProof="0">
                          <a:effectLst/>
                          <a:latin typeface="Arial"/>
                          <a:cs typeface="Arial"/>
                        </a:rPr>
                        <a:t>10 stories total:</a:t>
                      </a:r>
                    </a:p>
                    <a:p>
                      <a:pPr marL="91440" lvl="0" algn="l">
                        <a:buNone/>
                      </a:pPr>
                      <a:r>
                        <a:rPr lang="en-US" sz="1000" u="none" strike="noStrike" noProof="0">
                          <a:effectLst/>
                          <a:latin typeface="Arial"/>
                          <a:cs typeface="Arial"/>
                        </a:rPr>
                        <a:t>6 – Development</a:t>
                      </a:r>
                    </a:p>
                    <a:p>
                      <a:pPr marL="91440" lvl="0" algn="l">
                        <a:buNone/>
                      </a:pPr>
                      <a:r>
                        <a:rPr lang="en-US" sz="1000" u="none" strike="noStrike" noProof="0">
                          <a:effectLst/>
                          <a:latin typeface="Arial"/>
                          <a:cs typeface="Arial"/>
                        </a:rPr>
                        <a:t>1- Ready for tech review</a:t>
                      </a:r>
                    </a:p>
                    <a:p>
                      <a:pPr marL="91440" lvl="0" algn="l">
                        <a:buNone/>
                      </a:pPr>
                      <a:r>
                        <a:rPr lang="en-US" sz="1000" u="none" strike="noStrike" noProof="0">
                          <a:effectLst/>
                          <a:latin typeface="Arial"/>
                          <a:cs typeface="Arial"/>
                        </a:rPr>
                        <a:t>1 – UX Design</a:t>
                      </a:r>
                    </a:p>
                    <a:p>
                      <a:pPr marL="91440" lvl="0" algn="l">
                        <a:buNone/>
                      </a:pPr>
                      <a:r>
                        <a:rPr lang="en-US" sz="1000" u="none" strike="noStrike" noProof="0">
                          <a:effectLst/>
                          <a:latin typeface="Arial"/>
                          <a:cs typeface="Arial"/>
                        </a:rPr>
                        <a:t>2 - New</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963503184"/>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Candidate Portal – Account setup – Privacy Policy &amp; Terms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198966</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New CT Site</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 28</a:t>
                      </a:r>
                    </a:p>
                    <a:p>
                      <a:pPr marL="91440" lvl="0" algn="l">
                        <a:buNone/>
                      </a:pPr>
                      <a:r>
                        <a:rPr lang="en-US" sz="1000" b="0" i="0" u="none" strike="noStrike" noProof="0">
                          <a:solidFill>
                            <a:srgbClr val="000000"/>
                          </a:solidFill>
                          <a:effectLst/>
                          <a:latin typeface="Arial"/>
                        </a:rPr>
                        <a:t>Total story points = 34</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u="none" strike="noStrike" noProof="0">
                          <a:effectLst/>
                          <a:latin typeface="Arial"/>
                          <a:cs typeface="Arial"/>
                        </a:rPr>
                        <a:t>11 stories total:</a:t>
                      </a:r>
                    </a:p>
                    <a:p>
                      <a:pPr marL="91440" lvl="0" algn="l">
                        <a:buNone/>
                      </a:pPr>
                      <a:r>
                        <a:rPr lang="en-US" sz="1000" u="none" strike="noStrike" noProof="0">
                          <a:effectLst/>
                          <a:latin typeface="Arial"/>
                          <a:cs typeface="Arial"/>
                        </a:rPr>
                        <a:t>9 – Ready for release</a:t>
                      </a:r>
                    </a:p>
                    <a:p>
                      <a:pPr marL="91440" lvl="0" algn="l">
                        <a:buNone/>
                      </a:pPr>
                      <a:r>
                        <a:rPr lang="en-US" sz="1000" u="none" strike="noStrike" noProof="0">
                          <a:effectLst/>
                          <a:latin typeface="Arial"/>
                          <a:cs typeface="Arial"/>
                        </a:rPr>
                        <a:t>2 – Ready for tech review</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671962492"/>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marR="0" lvl="0" indent="-274320" algn="l">
                        <a:lnSpc>
                          <a:spcPct val="100000"/>
                        </a:lnSpc>
                        <a:spcBef>
                          <a:spcPts val="0"/>
                        </a:spcBef>
                        <a:spcAft>
                          <a:spcPts val="0"/>
                        </a:spcAft>
                        <a:buNone/>
                      </a:pPr>
                      <a:r>
                        <a:rPr lang="fr-FR" sz="1000" b="0" i="0" u="none" strike="noStrike" kern="1200">
                          <a:solidFill>
                            <a:schemeClr val="tx1"/>
                          </a:solidFill>
                          <a:effectLst/>
                          <a:latin typeface="Arial"/>
                          <a:ea typeface="+mn-ea"/>
                          <a:cs typeface="Arial"/>
                        </a:rPr>
                        <a:t>Candidate Portal – </a:t>
                      </a:r>
                      <a:r>
                        <a:rPr lang="fr-FR" sz="1000" b="0" i="0" u="none" strike="noStrike" kern="1200" err="1">
                          <a:solidFill>
                            <a:schemeClr val="tx1"/>
                          </a:solidFill>
                          <a:effectLst/>
                          <a:latin typeface="Arial"/>
                          <a:ea typeface="+mn-ea"/>
                          <a:cs typeface="Arial"/>
                        </a:rPr>
                        <a:t>Welcome</a:t>
                      </a:r>
                      <a:r>
                        <a:rPr lang="fr-FR" sz="1000" b="0" i="0" u="none" strike="noStrike" kern="1200">
                          <a:solidFill>
                            <a:schemeClr val="tx1"/>
                          </a:solidFill>
                          <a:effectLst/>
                          <a:latin typeface="Arial"/>
                          <a:ea typeface="+mn-ea"/>
                          <a:cs typeface="Arial"/>
                        </a:rPr>
                        <a:t> Email – Data Capture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202267</a:t>
                      </a:r>
                    </a:p>
                  </a:txBody>
                  <a:tcPr marL="9525" marR="9525" marT="9525" marB="952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u="none" strike="noStrike" kern="1200">
                          <a:solidFill>
                            <a:schemeClr val="dk1"/>
                          </a:solidFill>
                          <a:effectLst/>
                          <a:latin typeface="Arial"/>
                          <a:ea typeface="+mn-ea"/>
                          <a:cs typeface="Arial"/>
                        </a:rPr>
                        <a:t>New CT Site</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Estimate = 60</a:t>
                      </a:r>
                    </a:p>
                    <a:p>
                      <a:pPr marL="91440" lvl="0" algn="l">
                        <a:buNone/>
                      </a:pPr>
                      <a:r>
                        <a:rPr lang="en-US" sz="1000" b="0" i="0" u="none" strike="noStrike" noProof="0">
                          <a:solidFill>
                            <a:srgbClr val="000000"/>
                          </a:solidFill>
                          <a:effectLst/>
                          <a:latin typeface="Arial"/>
                        </a:rPr>
                        <a:t>Total story points = 31</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u="none" strike="noStrike" noProof="0">
                          <a:effectLst/>
                          <a:latin typeface="Arial"/>
                          <a:cs typeface="Arial"/>
                        </a:rPr>
                        <a:t>8 stories total:</a:t>
                      </a:r>
                    </a:p>
                    <a:p>
                      <a:pPr marL="91440" lvl="0" algn="l">
                        <a:buNone/>
                      </a:pPr>
                      <a:r>
                        <a:rPr lang="en-US" sz="1000" u="none" strike="noStrike" noProof="0">
                          <a:effectLst/>
                          <a:latin typeface="Arial"/>
                          <a:cs typeface="Arial"/>
                        </a:rPr>
                        <a:t>4 – Ready for release</a:t>
                      </a:r>
                    </a:p>
                    <a:p>
                      <a:pPr marL="91440" lvl="0" algn="l">
                        <a:buNone/>
                      </a:pPr>
                      <a:r>
                        <a:rPr lang="en-US" sz="1000" u="none" strike="noStrike" noProof="0">
                          <a:effectLst/>
                          <a:latin typeface="Arial"/>
                          <a:cs typeface="Arial"/>
                        </a:rPr>
                        <a:t>2 – Testing</a:t>
                      </a:r>
                    </a:p>
                    <a:p>
                      <a:pPr marL="91440" lvl="0" algn="l">
                        <a:buNone/>
                      </a:pPr>
                      <a:r>
                        <a:rPr lang="en-US" sz="1000" u="none" strike="noStrike" noProof="0">
                          <a:effectLst/>
                          <a:latin typeface="Arial"/>
                          <a:cs typeface="Arial"/>
                        </a:rPr>
                        <a:t>1 – Development</a:t>
                      </a:r>
                    </a:p>
                    <a:p>
                      <a:pPr marL="91440" lvl="0" algn="l">
                        <a:buNone/>
                      </a:pPr>
                      <a:r>
                        <a:rPr lang="en-US" sz="1000" u="none" strike="noStrike" noProof="0">
                          <a:effectLst/>
                          <a:latin typeface="Arial"/>
                          <a:cs typeface="Arial"/>
                        </a:rPr>
                        <a:t>1 – Refined backlog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311393624"/>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lvl="0" indent="-274320" algn="l">
                        <a:lnSpc>
                          <a:spcPct val="100000"/>
                        </a:lnSpc>
                        <a:spcBef>
                          <a:spcPts val="0"/>
                        </a:spcBef>
                        <a:spcAft>
                          <a:spcPts val="0"/>
                        </a:spcAft>
                        <a:buNone/>
                      </a:pPr>
                      <a:r>
                        <a:rPr lang="en-US" sz="1000" b="0" i="0" u="none" strike="noStrike" kern="1200">
                          <a:solidFill>
                            <a:schemeClr val="tx1"/>
                          </a:solidFill>
                          <a:effectLst/>
                          <a:latin typeface="Arial" panose="020B0604020202020204" pitchFamily="34" charset="0"/>
                          <a:ea typeface="+mn-ea"/>
                          <a:cs typeface="Arial" panose="020B0604020202020204" pitchFamily="34" charset="0"/>
                        </a:rPr>
                        <a:t>Branding and White labelling of </a:t>
                      </a:r>
                      <a:r>
                        <a:rPr lang="en-US" sz="1000" b="0" i="0" u="none" strike="noStrike" kern="1200" err="1">
                          <a:solidFill>
                            <a:schemeClr val="tx1"/>
                          </a:solidFill>
                          <a:effectLst/>
                          <a:latin typeface="Arial" panose="020B0604020202020204" pitchFamily="34" charset="0"/>
                          <a:ea typeface="+mn-ea"/>
                          <a:cs typeface="Arial" panose="020B0604020202020204" pitchFamily="34" charset="0"/>
                        </a:rPr>
                        <a:t>COMPaaS</a:t>
                      </a:r>
                      <a:r>
                        <a:rPr lang="en-US" sz="1000" b="0" i="0" u="none" strike="noStrike" kern="1200">
                          <a:solidFill>
                            <a:schemeClr val="tx1"/>
                          </a:solidFill>
                          <a:effectLst/>
                          <a:latin typeface="Arial" panose="020B0604020202020204" pitchFamily="34" charset="0"/>
                          <a:ea typeface="+mn-ea"/>
                          <a:cs typeface="Arial" panose="020B0604020202020204" pitchFamily="34" charset="0"/>
                        </a:rPr>
                        <a:t> Candidate Login Page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defTabSz="914400">
                        <a:lnSpc>
                          <a:spcPct val="100000"/>
                        </a:lnSpc>
                        <a:spcBef>
                          <a:spcPts val="0"/>
                        </a:spcBef>
                        <a:spcAft>
                          <a:spcPts val="0"/>
                        </a:spcAft>
                        <a:buNone/>
                        <a:tabLst/>
                        <a:defRPr/>
                      </a:pPr>
                      <a:r>
                        <a:rPr lang="en-US" sz="1000" u="none" strike="noStrike" kern="1200">
                          <a:solidFill>
                            <a:schemeClr val="dk1"/>
                          </a:solidFill>
                          <a:effectLst/>
                          <a:latin typeface="Arial" panose="020B0604020202020204" pitchFamily="34" charset="0"/>
                          <a:ea typeface="+mn-ea"/>
                          <a:cs typeface="Arial" panose="020B0604020202020204" pitchFamily="34" charset="0"/>
                        </a:rPr>
                        <a:t>169729</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a:lnSpc>
                          <a:spcPct val="100000"/>
                        </a:lnSpc>
                        <a:spcBef>
                          <a:spcPts val="0"/>
                        </a:spcBef>
                        <a:spcAft>
                          <a:spcPts val="0"/>
                        </a:spcAft>
                        <a:buNone/>
                      </a:pPr>
                      <a:r>
                        <a:rPr lang="en-US" sz="1000" u="none" strike="noStrike" kern="1200">
                          <a:solidFill>
                            <a:schemeClr val="dk1"/>
                          </a:solidFill>
                          <a:effectLst/>
                          <a:latin typeface="Arial" panose="020B0604020202020204" pitchFamily="34" charset="0"/>
                          <a:ea typeface="+mn-ea"/>
                          <a:cs typeface="Arial" panose="020B0604020202020204" pitchFamily="34" charset="0"/>
                        </a:rPr>
                        <a:t>New CT Site</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a:latin typeface="Arial" panose="020B0604020202020204" pitchFamily="34" charset="0"/>
                          <a:cs typeface="Arial" panose="020B0604020202020204" pitchFamily="34" charset="0"/>
                        </a:rPr>
                        <a:t>Feature Estimate = 40</a:t>
                      </a:r>
                    </a:p>
                    <a:p>
                      <a:pPr marL="91440" lvl="0" algn="l">
                        <a:buNone/>
                      </a:pPr>
                      <a:r>
                        <a:rPr lang="en-US" sz="1000">
                          <a:latin typeface="Arial" panose="020B0604020202020204" pitchFamily="34" charset="0"/>
                          <a:cs typeface="Arial" panose="020B0604020202020204" pitchFamily="34" charset="0"/>
                        </a:rPr>
                        <a:t>Total story points = 16</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indent="0" algn="l">
                        <a:buNone/>
                      </a:pPr>
                      <a:r>
                        <a:rPr lang="en-US" sz="1000">
                          <a:latin typeface="Arial" panose="020B0604020202020204" pitchFamily="34" charset="0"/>
                          <a:cs typeface="Arial" panose="020B0604020202020204" pitchFamily="34" charset="0"/>
                        </a:rPr>
                        <a:t>5 stories total:</a:t>
                      </a:r>
                    </a:p>
                    <a:p>
                      <a:pPr marL="91440" lvl="0" indent="0" algn="l">
                        <a:buNone/>
                      </a:pPr>
                      <a:r>
                        <a:rPr lang="en-US" sz="1000">
                          <a:latin typeface="Arial" panose="020B0604020202020204" pitchFamily="34" charset="0"/>
                          <a:cs typeface="Arial" panose="020B0604020202020204" pitchFamily="34" charset="0"/>
                        </a:rPr>
                        <a:t>3 – Development</a:t>
                      </a:r>
                    </a:p>
                    <a:p>
                      <a:pPr marL="91440" lvl="0" indent="0" algn="l">
                        <a:buNone/>
                      </a:pPr>
                      <a:r>
                        <a:rPr lang="en-US" sz="1000">
                          <a:latin typeface="Arial" panose="020B0604020202020204" pitchFamily="34" charset="0"/>
                          <a:cs typeface="Arial" panose="020B0604020202020204" pitchFamily="34" charset="0"/>
                        </a:rPr>
                        <a:t>1 – Refined backlog</a:t>
                      </a:r>
                    </a:p>
                    <a:p>
                      <a:pPr marL="91440" lvl="0" indent="0" algn="l">
                        <a:buNone/>
                      </a:pPr>
                      <a:r>
                        <a:rPr lang="en-US" sz="1000">
                          <a:latin typeface="Arial" panose="020B0604020202020204" pitchFamily="34" charset="0"/>
                          <a:cs typeface="Arial" panose="020B0604020202020204" pitchFamily="34" charset="0"/>
                        </a:rPr>
                        <a:t>1- Ready for tech review</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83330552"/>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A</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lvl="0" indent="-274320" algn="l">
                        <a:lnSpc>
                          <a:spcPct val="100000"/>
                        </a:lnSpc>
                        <a:spcBef>
                          <a:spcPts val="0"/>
                        </a:spcBef>
                        <a:spcAft>
                          <a:spcPts val="0"/>
                        </a:spcAft>
                        <a:buNone/>
                      </a:pPr>
                      <a:r>
                        <a:rPr lang="en-US" sz="1000" b="0" i="0" u="none" strike="noStrike" kern="1200">
                          <a:solidFill>
                            <a:schemeClr val="tx1"/>
                          </a:solidFill>
                          <a:effectLst/>
                          <a:latin typeface="Arial" panose="020B0604020202020204" pitchFamily="34" charset="0"/>
                          <a:ea typeface="+mn-ea"/>
                          <a:cs typeface="Arial" panose="020B0604020202020204" pitchFamily="34" charset="0"/>
                        </a:rPr>
                        <a:t>Site Admin – Page Edit – Page Details – Add page flow field</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defTabSz="914400">
                        <a:lnSpc>
                          <a:spcPct val="100000"/>
                        </a:lnSpc>
                        <a:spcBef>
                          <a:spcPts val="0"/>
                        </a:spcBef>
                        <a:spcAft>
                          <a:spcPts val="0"/>
                        </a:spcAft>
                        <a:buNone/>
                        <a:tabLst/>
                        <a:defRPr/>
                      </a:pPr>
                      <a:r>
                        <a:rPr lang="en-US" sz="1000" u="none" strike="noStrike" kern="1200">
                          <a:solidFill>
                            <a:schemeClr val="dk1"/>
                          </a:solidFill>
                          <a:effectLst/>
                          <a:latin typeface="Arial" panose="020B0604020202020204" pitchFamily="34" charset="0"/>
                          <a:ea typeface="+mn-ea"/>
                          <a:cs typeface="Arial" panose="020B0604020202020204" pitchFamily="34" charset="0"/>
                        </a:rPr>
                        <a:t>197285</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a:lnSpc>
                          <a:spcPct val="100000"/>
                        </a:lnSpc>
                        <a:spcBef>
                          <a:spcPts val="0"/>
                        </a:spcBef>
                        <a:spcAft>
                          <a:spcPts val="0"/>
                        </a:spcAft>
                        <a:buNone/>
                      </a:pPr>
                      <a:r>
                        <a:rPr lang="en-US" sz="1000" u="none" strike="noStrike" kern="1200">
                          <a:solidFill>
                            <a:schemeClr val="dk1"/>
                          </a:solidFill>
                          <a:effectLst/>
                          <a:latin typeface="Arial" panose="020B0604020202020204" pitchFamily="34" charset="0"/>
                          <a:ea typeface="+mn-ea"/>
                          <a:cs typeface="Arial" panose="020B0604020202020204" pitchFamily="34" charset="0"/>
                        </a:rPr>
                        <a:t>New CT Site</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a:latin typeface="Arial" panose="020B0604020202020204" pitchFamily="34" charset="0"/>
                          <a:cs typeface="Arial" panose="020B0604020202020204" pitchFamily="34" charset="0"/>
                        </a:rPr>
                        <a:t>Feature Estimate = 7</a:t>
                      </a:r>
                    </a:p>
                    <a:p>
                      <a:pPr marL="91440" lvl="0" algn="l">
                        <a:buNone/>
                      </a:pPr>
                      <a:r>
                        <a:rPr lang="en-US" sz="1000">
                          <a:latin typeface="Arial" panose="020B0604020202020204" pitchFamily="34" charset="0"/>
                          <a:cs typeface="Arial" panose="020B0604020202020204" pitchFamily="34" charset="0"/>
                        </a:rPr>
                        <a:t>Total Story Points =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indent="0" algn="l">
                        <a:buNone/>
                      </a:pPr>
                      <a:r>
                        <a:rPr lang="en-US" sz="1000">
                          <a:latin typeface="Arial" panose="020B0604020202020204" pitchFamily="34" charset="0"/>
                          <a:cs typeface="Arial" panose="020B0604020202020204" pitchFamily="34" charset="0"/>
                        </a:rPr>
                        <a:t>1 Story total:</a:t>
                      </a:r>
                    </a:p>
                    <a:p>
                      <a:pPr marL="91440" lvl="0" indent="0" algn="l">
                        <a:buNone/>
                      </a:pPr>
                      <a:r>
                        <a:rPr lang="en-US" sz="1000">
                          <a:latin typeface="Arial" panose="020B0604020202020204" pitchFamily="34" charset="0"/>
                          <a:cs typeface="Arial" panose="020B0604020202020204" pitchFamily="34" charset="0"/>
                        </a:rPr>
                        <a:t>1 – User story </a:t>
                      </a:r>
                      <a:r>
                        <a:rPr lang="en-US" sz="1000" err="1">
                          <a:latin typeface="Arial" panose="020B0604020202020204" pitchFamily="34" charset="0"/>
                          <a:cs typeface="Arial" panose="020B0604020202020204" pitchFamily="34" charset="0"/>
                        </a:rPr>
                        <a:t>wrriting</a:t>
                      </a:r>
                      <a:endParaRPr lang="en-US" sz="1000">
                        <a:latin typeface="Arial" panose="020B0604020202020204" pitchFamily="34" charset="0"/>
                        <a:cs typeface="Arial" panose="020B0604020202020204" pitchFamily="34" charset="0"/>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r>
                        <a:rPr lang="en-US" sz="1000" u="none" strike="noStrike" noProof="0">
                          <a:effectLst/>
                          <a:latin typeface="Arial"/>
                          <a:cs typeface="Arial"/>
                        </a:rPr>
                        <a:t>Reviewing requirements with the SMEs</a:t>
                      </a: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2526279977"/>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lvl="0" indent="-274320" algn="l">
                        <a:lnSpc>
                          <a:spcPct val="100000"/>
                        </a:lnSpc>
                        <a:spcBef>
                          <a:spcPts val="0"/>
                        </a:spcBef>
                        <a:spcAft>
                          <a:spcPts val="0"/>
                        </a:spcAft>
                        <a:buNone/>
                      </a:pPr>
                      <a:r>
                        <a:rPr lang="en-US" sz="1000" b="0" i="0" u="none" strike="noStrike" kern="1200">
                          <a:solidFill>
                            <a:schemeClr val="tx1"/>
                          </a:solidFill>
                          <a:effectLst/>
                          <a:latin typeface="Arial" panose="020B0604020202020204" pitchFamily="34" charset="0"/>
                          <a:ea typeface="+mn-ea"/>
                          <a:cs typeface="Arial" panose="020B0604020202020204" pitchFamily="34" charset="0"/>
                        </a:rPr>
                        <a:t>Site Admin – Site Edit – Page Flow List – Advanced Filters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defTabSz="914400">
                        <a:lnSpc>
                          <a:spcPct val="100000"/>
                        </a:lnSpc>
                        <a:spcBef>
                          <a:spcPts val="0"/>
                        </a:spcBef>
                        <a:spcAft>
                          <a:spcPts val="0"/>
                        </a:spcAft>
                        <a:buNone/>
                        <a:tabLst/>
                        <a:defRPr/>
                      </a:pPr>
                      <a:r>
                        <a:rPr lang="en-US" sz="1000" u="none" strike="noStrike" kern="1200">
                          <a:solidFill>
                            <a:schemeClr val="dk1"/>
                          </a:solidFill>
                          <a:effectLst/>
                          <a:latin typeface="Arial" panose="020B0604020202020204" pitchFamily="34" charset="0"/>
                          <a:ea typeface="+mn-ea"/>
                          <a:cs typeface="Arial" panose="020B0604020202020204" pitchFamily="34" charset="0"/>
                        </a:rPr>
                        <a:t>197286</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a:lnSpc>
                          <a:spcPct val="100000"/>
                        </a:lnSpc>
                        <a:spcBef>
                          <a:spcPts val="0"/>
                        </a:spcBef>
                        <a:spcAft>
                          <a:spcPts val="0"/>
                        </a:spcAft>
                        <a:buNone/>
                      </a:pPr>
                      <a:r>
                        <a:rPr lang="en-US" sz="1000" u="none" strike="noStrike" kern="1200">
                          <a:solidFill>
                            <a:schemeClr val="dk1"/>
                          </a:solidFill>
                          <a:effectLst/>
                          <a:latin typeface="Arial" panose="020B0604020202020204" pitchFamily="34" charset="0"/>
                          <a:ea typeface="+mn-ea"/>
                          <a:cs typeface="Arial" panose="020B0604020202020204" pitchFamily="34" charset="0"/>
                        </a:rPr>
                        <a:t>New CT Site </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a:latin typeface="Arial" panose="020B0604020202020204" pitchFamily="34" charset="0"/>
                          <a:cs typeface="Arial" panose="020B0604020202020204" pitchFamily="34" charset="0"/>
                        </a:rPr>
                        <a:t>Feature Estimate = 10</a:t>
                      </a:r>
                    </a:p>
                    <a:p>
                      <a:pPr marL="91440" lvl="0" algn="l">
                        <a:buNone/>
                      </a:pPr>
                      <a:r>
                        <a:rPr lang="en-US" sz="1000">
                          <a:latin typeface="Arial" panose="020B0604020202020204" pitchFamily="34" charset="0"/>
                          <a:cs typeface="Arial" panose="020B0604020202020204" pitchFamily="34" charset="0"/>
                        </a:rPr>
                        <a:t>Total story points =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indent="0" algn="l">
                        <a:buNone/>
                      </a:pPr>
                      <a:r>
                        <a:rPr lang="en-US" sz="1000">
                          <a:latin typeface="Arial" panose="020B0604020202020204" pitchFamily="34" charset="0"/>
                          <a:cs typeface="Arial" panose="020B0604020202020204" pitchFamily="34" charset="0"/>
                        </a:rPr>
                        <a:t>2 stories total:</a:t>
                      </a:r>
                    </a:p>
                    <a:p>
                      <a:pPr marL="91440" lvl="0" indent="0" algn="l">
                        <a:buNone/>
                      </a:pPr>
                      <a:r>
                        <a:rPr lang="en-US" sz="1000">
                          <a:latin typeface="Arial" panose="020B0604020202020204" pitchFamily="34" charset="0"/>
                          <a:cs typeface="Arial" panose="020B0604020202020204" pitchFamily="34" charset="0"/>
                        </a:rPr>
                        <a:t>2 – Ready for tech review</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414542145"/>
                  </a:ext>
                </a:extLst>
              </a:tr>
              <a:tr h="0">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000" b="0" i="0" u="none" strike="noStrike" kern="1200">
                          <a:solidFill>
                            <a:schemeClr val="tx1"/>
                          </a:solidFill>
                          <a:effectLst/>
                          <a:latin typeface="Arial"/>
                          <a:ea typeface="+mn-ea"/>
                          <a:cs typeface="Arial"/>
                        </a:rPr>
                        <a:t>G</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39933"/>
                    </a:solidFill>
                  </a:tcPr>
                </a:tc>
                <a:tc>
                  <a:txBody>
                    <a:bodyPr/>
                    <a:lstStyle/>
                    <a:p>
                      <a:pPr marL="0" lvl="0" indent="-274320" algn="l">
                        <a:lnSpc>
                          <a:spcPct val="100000"/>
                        </a:lnSpc>
                        <a:spcBef>
                          <a:spcPts val="0"/>
                        </a:spcBef>
                        <a:spcAft>
                          <a:spcPts val="0"/>
                        </a:spcAft>
                        <a:buNone/>
                      </a:pPr>
                      <a:r>
                        <a:rPr lang="en-US" sz="1000" b="0" i="0" u="none" strike="noStrike" kern="1200">
                          <a:solidFill>
                            <a:schemeClr val="tx1"/>
                          </a:solidFill>
                          <a:effectLst/>
                          <a:latin typeface="Arial"/>
                          <a:ea typeface="+mn-ea"/>
                          <a:cs typeface="Arial"/>
                        </a:rPr>
                        <a:t>Site Admin – Site Edit – Page Flow – Details + page flow pages</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defTabSz="914400">
                        <a:lnSpc>
                          <a:spcPct val="100000"/>
                        </a:lnSpc>
                        <a:spcBef>
                          <a:spcPts val="0"/>
                        </a:spcBef>
                        <a:spcAft>
                          <a:spcPts val="0"/>
                        </a:spcAft>
                        <a:buNone/>
                        <a:tabLst/>
                        <a:defRPr/>
                      </a:pPr>
                      <a:r>
                        <a:rPr lang="en-US" sz="1000" u="none" strike="noStrike" kern="1200">
                          <a:solidFill>
                            <a:schemeClr val="dk1"/>
                          </a:solidFill>
                          <a:effectLst/>
                          <a:latin typeface="Arial"/>
                          <a:ea typeface="+mn-ea"/>
                          <a:cs typeface="Arial"/>
                        </a:rPr>
                        <a:t>197525</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0" lvl="0" indent="0" algn="ctr">
                        <a:lnSpc>
                          <a:spcPct val="100000"/>
                        </a:lnSpc>
                        <a:spcBef>
                          <a:spcPts val="0"/>
                        </a:spcBef>
                        <a:spcAft>
                          <a:spcPts val="0"/>
                        </a:spcAft>
                        <a:buNone/>
                      </a:pPr>
                      <a:r>
                        <a:rPr lang="en-US" sz="1000" u="none" strike="noStrike" kern="1200">
                          <a:solidFill>
                            <a:schemeClr val="dk1"/>
                          </a:solidFill>
                          <a:effectLst/>
                          <a:latin typeface="Arial"/>
                          <a:ea typeface="+mn-ea"/>
                          <a:cs typeface="Arial"/>
                        </a:rPr>
                        <a:t>New CT Site</a:t>
                      </a:r>
                    </a:p>
                  </a:txBody>
                  <a:tcPr marL="9524" marR="9524" marT="9524" marB="9524"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algn="l">
                        <a:buNone/>
                      </a:pPr>
                      <a:r>
                        <a:rPr lang="en-US" sz="1000" b="0" i="0" u="none" strike="noStrike" noProof="0">
                          <a:solidFill>
                            <a:srgbClr val="000000"/>
                          </a:solidFill>
                          <a:effectLst/>
                          <a:latin typeface="Arial"/>
                        </a:rPr>
                        <a:t>Feature Estimate = 20</a:t>
                      </a:r>
                    </a:p>
                    <a:p>
                      <a:pPr marL="91440" lvl="0" algn="l">
                        <a:buNone/>
                      </a:pPr>
                      <a:r>
                        <a:rPr lang="en-US" sz="1000" b="0" i="0" u="none" strike="noStrike" noProof="0">
                          <a:solidFill>
                            <a:srgbClr val="000000"/>
                          </a:solidFill>
                          <a:effectLst/>
                          <a:latin typeface="Arial"/>
                        </a:rPr>
                        <a:t>Total Story Points = 3</a:t>
                      </a:r>
                      <a:endParaRPr lang="en-US"/>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lvl="0" indent="0" algn="l">
                        <a:buNone/>
                      </a:pPr>
                      <a:r>
                        <a:rPr lang="en-US" sz="1000" u="none" strike="noStrike" noProof="0">
                          <a:effectLst/>
                          <a:latin typeface="Arial"/>
                          <a:cs typeface="Arial"/>
                        </a:rPr>
                        <a:t>3 stories total:</a:t>
                      </a:r>
                    </a:p>
                    <a:p>
                      <a:pPr marL="91440" lvl="0" indent="0" algn="l">
                        <a:buNone/>
                      </a:pPr>
                      <a:r>
                        <a:rPr lang="en-US" sz="1000" u="none" strike="noStrike" noProof="0">
                          <a:effectLst/>
                          <a:latin typeface="Arial"/>
                          <a:cs typeface="Arial"/>
                        </a:rPr>
                        <a:t>2 - Development</a:t>
                      </a:r>
                    </a:p>
                    <a:p>
                      <a:pPr marL="91440" lvl="0" indent="0" algn="l">
                        <a:buNone/>
                      </a:pPr>
                      <a:r>
                        <a:rPr lang="en-US" sz="1000" u="none" strike="noStrike" noProof="0">
                          <a:effectLst/>
                          <a:latin typeface="Arial"/>
                          <a:cs typeface="Arial"/>
                        </a:rPr>
                        <a:t>1 – User story writing</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tc>
                  <a:txBody>
                    <a:bodyPr/>
                    <a:lstStyle/>
                    <a:p>
                      <a:pPr marL="91440" marR="0" lvl="0" indent="0" algn="l" rtl="0" eaLnBrk="1" fontAlgn="auto" latinLnBrk="0" hangingPunct="1">
                        <a:lnSpc>
                          <a:spcPct val="100000"/>
                        </a:lnSpc>
                        <a:spcBef>
                          <a:spcPts val="0"/>
                        </a:spcBef>
                        <a:spcAft>
                          <a:spcPts val="0"/>
                        </a:spcAft>
                        <a:buClrTx/>
                        <a:buSzTx/>
                        <a:buFontTx/>
                        <a:buNone/>
                      </a:pPr>
                      <a:r>
                        <a:rPr lang="en-US" sz="1000" u="none" strike="noStrike" noProof="0">
                          <a:effectLst/>
                          <a:latin typeface="Arial"/>
                          <a:cs typeface="Arial"/>
                        </a:rPr>
                        <a:t>Reviewing requirements with SMEs, and IT tech leads as there is some concern around </a:t>
                      </a:r>
                      <a:r>
                        <a:rPr lang="en-US" sz="1000" u="none" strike="noStrike" noProof="0" err="1">
                          <a:effectLst/>
                          <a:latin typeface="Arial"/>
                          <a:cs typeface="Arial"/>
                        </a:rPr>
                        <a:t>accessiblity</a:t>
                      </a:r>
                      <a:endParaRPr lang="en-US" sz="1000" u="none" strike="noStrike" noProof="0">
                        <a:effectLst/>
                        <a:latin typeface="Arial"/>
                        <a:cs typeface="Arial"/>
                      </a:endParaRPr>
                    </a:p>
                  </a:txBody>
                  <a:tcPr marL="0" marR="0" marT="0" marB="0"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6D40A7">
                        <a:tint val="20000"/>
                      </a:srgbClr>
                    </a:solidFill>
                  </a:tcPr>
                </a:tc>
                <a:extLst>
                  <a:ext uri="{0D108BD9-81ED-4DB2-BD59-A6C34878D82A}">
                    <a16:rowId xmlns:a16="http://schemas.microsoft.com/office/drawing/2014/main" val="1778937924"/>
                  </a:ext>
                </a:extLst>
              </a:tr>
            </a:tbl>
          </a:graphicData>
        </a:graphic>
      </p:graphicFrame>
      <p:sp>
        <p:nvSpPr>
          <p:cNvPr id="5" name="Text">
            <a:extLst>
              <a:ext uri="{FF2B5EF4-FFF2-40B4-BE49-F238E27FC236}">
                <a16:creationId xmlns:a16="http://schemas.microsoft.com/office/drawing/2014/main" id="{634302F7-C074-9061-56F9-CDC16A1E8E3B}"/>
              </a:ext>
            </a:extLst>
          </p:cNvPr>
          <p:cNvSpPr>
            <a:spLocks noGrp="1"/>
          </p:cNvSpPr>
          <p:nvPr/>
        </p:nvSpPr>
        <p:spPr>
          <a:xfrm>
            <a:off x="524604" y="901288"/>
            <a:ext cx="1895155" cy="250918"/>
          </a:xfrm>
          <a:prstGeom prst="snip1Rect">
            <a:avLst/>
          </a:prstGeom>
          <a:solidFill>
            <a:srgbClr val="6D40A7"/>
          </a:solidFill>
          <a:ln>
            <a:solidFill>
              <a:srgbClr val="6D40A7"/>
            </a:solidFill>
          </a:ln>
        </p:spPr>
        <p:txBody>
          <a:bodyPr wrap="square" lIns="0" tIns="0" rIns="0" bIns="0" rtlCol="0" anchor="ctr"/>
          <a:lstStyle/>
          <a:p>
            <a:pPr marL="91440" algn="ctr">
              <a:defRPr/>
            </a:pPr>
            <a:r>
              <a:rPr lang="en-US" sz="1050" b="1" kern="0">
                <a:solidFill>
                  <a:srgbClr val="FFFFFF"/>
                </a:solidFill>
                <a:latin typeface="Arial"/>
                <a:cs typeface="Arial"/>
              </a:rPr>
              <a:t>March Release</a:t>
            </a:r>
            <a:endParaRPr kumimoji="0" lang="en-US" sz="1050" b="1" i="0" u="none" strike="noStrike" kern="0" cap="none" spc="0" normalizeH="0" baseline="0" noProof="0">
              <a:ln>
                <a:noFill/>
              </a:ln>
              <a:solidFill>
                <a:srgbClr val="FFFFFF"/>
              </a:solidFill>
              <a:effectLst/>
              <a:uLnTx/>
              <a:uFillTx/>
              <a:latin typeface="Arial"/>
              <a:cs typeface="Arial"/>
            </a:endParaRPr>
          </a:p>
        </p:txBody>
      </p:sp>
      <p:sp>
        <p:nvSpPr>
          <p:cNvPr id="6" name="TextBox 5">
            <a:extLst>
              <a:ext uri="{FF2B5EF4-FFF2-40B4-BE49-F238E27FC236}">
                <a16:creationId xmlns:a16="http://schemas.microsoft.com/office/drawing/2014/main" id="{72E720DF-E361-9EDF-7F2A-AA9DB20989C4}"/>
              </a:ext>
            </a:extLst>
          </p:cNvPr>
          <p:cNvSpPr txBox="1"/>
          <p:nvPr/>
        </p:nvSpPr>
        <p:spPr>
          <a:xfrm>
            <a:off x="9843247" y="6581001"/>
            <a:ext cx="4132904" cy="276999"/>
          </a:xfrm>
          <a:prstGeom prst="rect">
            <a:avLst/>
          </a:prstGeom>
          <a:noFill/>
        </p:spPr>
        <p:txBody>
          <a:bodyPr wrap="square" rtlCol="0">
            <a:spAutoFit/>
          </a:bodyPr>
          <a:lstStyle/>
          <a:p>
            <a:r>
              <a:rPr lang="en-US" sz="1000">
                <a:solidFill>
                  <a:srgbClr val="000000"/>
                </a:solidFill>
                <a:latin typeface="Arial" panose="020B0604020202020204" pitchFamily="34" charset="0"/>
                <a:cs typeface="Arial" panose="020B0604020202020204" pitchFamily="34" charset="0"/>
              </a:rPr>
              <a:t>*For definition of RAG status, see </a:t>
            </a:r>
            <a:r>
              <a:rPr lang="en-US" sz="1000">
                <a:solidFill>
                  <a:srgbClr val="000000"/>
                </a:solidFill>
                <a:latin typeface="Arial" panose="020B0604020202020204" pitchFamily="34" charset="0"/>
                <a:cs typeface="Arial" panose="020B0604020202020204" pitchFamily="34" charset="0"/>
                <a:hlinkClick r:id="rId3" action="ppaction://hlinksldjump"/>
              </a:rPr>
              <a:t>here</a:t>
            </a:r>
            <a:r>
              <a:rPr lang="en-US" sz="1200">
                <a:solidFill>
                  <a:srgbClr val="000000"/>
                </a:solidFill>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B579D684-58B8-A7AB-E76A-2A780009F60B}"/>
              </a:ext>
            </a:extLst>
          </p:cNvPr>
          <p:cNvSpPr txBox="1"/>
          <p:nvPr/>
        </p:nvSpPr>
        <p:spPr>
          <a:xfrm>
            <a:off x="434029" y="486554"/>
            <a:ext cx="2606804" cy="292388"/>
          </a:xfrm>
          <a:prstGeom prst="rect">
            <a:avLst/>
          </a:prstGeom>
          <a:noFill/>
        </p:spPr>
        <p:txBody>
          <a:bodyPr wrap="none" lIns="91440" tIns="45720" rIns="91440" bIns="45720" rtlCol="0" anchor="t">
            <a:spAutoFit/>
          </a:bodyPr>
          <a:lstStyle/>
          <a:p>
            <a:pPr>
              <a:defRPr/>
            </a:pPr>
            <a:r>
              <a:rPr lang="it-IT" sz="1300" i="1">
                <a:solidFill>
                  <a:srgbClr val="E5E5E8">
                    <a:lumMod val="75000"/>
                  </a:srgbClr>
                </a:solidFill>
                <a:latin typeface="Georgia" panose="02040502050405020303" pitchFamily="18" charset="0"/>
              </a:rPr>
              <a:t>Product Owner – Courtney Cain</a:t>
            </a:r>
            <a:endParaRPr lang="en-US" sz="1300" i="1">
              <a:solidFill>
                <a:srgbClr val="000000"/>
              </a:solidFill>
              <a:latin typeface="Georgia" panose="02040502050405020303" pitchFamily="18" charset="0"/>
            </a:endParaRPr>
          </a:p>
        </p:txBody>
      </p:sp>
      <p:pic>
        <p:nvPicPr>
          <p:cNvPr id="9" name="Picture 8" descr="A colorful dots in a triangle&#10;&#10;Description automatically generated">
            <a:extLst>
              <a:ext uri="{FF2B5EF4-FFF2-40B4-BE49-F238E27FC236}">
                <a16:creationId xmlns:a16="http://schemas.microsoft.com/office/drawing/2014/main" id="{96342163-2AA6-D271-6902-F5E558F12654}"/>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46729" y="-67389"/>
            <a:ext cx="995398" cy="995398"/>
          </a:xfrm>
          <a:prstGeom prst="rect">
            <a:avLst/>
          </a:prstGeom>
        </p:spPr>
      </p:pic>
      <p:sp>
        <p:nvSpPr>
          <p:cNvPr id="10" name="Title 3">
            <a:extLst>
              <a:ext uri="{FF2B5EF4-FFF2-40B4-BE49-F238E27FC236}">
                <a16:creationId xmlns:a16="http://schemas.microsoft.com/office/drawing/2014/main" id="{588C16CD-10B7-C353-3202-AD147B421DEE}"/>
              </a:ext>
            </a:extLst>
          </p:cNvPr>
          <p:cNvSpPr txBox="1">
            <a:spLocks/>
          </p:cNvSpPr>
          <p:nvPr/>
        </p:nvSpPr>
        <p:spPr>
          <a:xfrm>
            <a:off x="524604" y="180416"/>
            <a:ext cx="11012743" cy="506473"/>
          </a:xfrm>
          <a:prstGeom prst="rect">
            <a:avLst/>
          </a:prstGeom>
        </p:spPr>
        <p:txBody>
          <a:bodyPr vert="horz" wrap="none" lIns="0" tIns="0" rIns="0" bIns="0" rtlCol="0" anchor="t" anchorCtr="0">
            <a:normAutofit/>
          </a:bodyPr>
          <a:lstStyle>
            <a:lvl1pPr algn="l" defTabSz="914400" rtl="0" eaLnBrk="1" latinLnBrk="0" hangingPunct="1">
              <a:lnSpc>
                <a:spcPct val="100000"/>
              </a:lnSpc>
              <a:spcBef>
                <a:spcPct val="0"/>
              </a:spcBef>
              <a:spcAft>
                <a:spcPts val="600"/>
              </a:spcAft>
              <a:buNone/>
              <a:defRPr sz="2800" b="0" i="0" kern="1200">
                <a:solidFill>
                  <a:schemeClr val="tx1"/>
                </a:solidFill>
                <a:latin typeface="Georgia" panose="02040502050405020303" pitchFamily="18" charset="0"/>
                <a:ea typeface="Noto Sans" panose="020B0502040504020204" pitchFamily="34" charset="0"/>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600"/>
              </a:spcAft>
              <a:buClrTx/>
              <a:buSzTx/>
              <a:buFontTx/>
              <a:buNone/>
              <a:tabLst/>
              <a:defRPr/>
            </a:pPr>
            <a:r>
              <a:rPr kumimoji="0" lang="de-CH" sz="2500" b="0" i="0"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CT&amp;M Dev:</a:t>
            </a:r>
            <a:r>
              <a:rPr kumimoji="0" lang="de-CH" sz="2500" b="0" i="1" u="none" strike="noStrike" kern="1200" cap="none" spc="0" normalizeH="0" baseline="0" noProof="0">
                <a:ln>
                  <a:noFill/>
                </a:ln>
                <a:solidFill>
                  <a:srgbClr val="000000"/>
                </a:solidFill>
                <a:effectLst/>
                <a:uLnTx/>
                <a:uFillTx/>
                <a:latin typeface="Georgia"/>
                <a:ea typeface="Noto Sans" panose="020B0502040504020204" pitchFamily="34" charset="0"/>
                <a:cs typeface="Arial" panose="020B0604020202020204" pitchFamily="34" charset="0"/>
              </a:rPr>
              <a:t> Product Owners Planning Update</a:t>
            </a:r>
            <a:endParaRPr kumimoji="0" lang="en-US" sz="2500" b="0" i="1" u="none" strike="noStrike" kern="1200" cap="none" spc="0" normalizeH="0" baseline="0" noProof="0">
              <a:ln>
                <a:noFill/>
              </a:ln>
              <a:solidFill>
                <a:srgbClr val="000000"/>
              </a:solidFill>
              <a:effectLst/>
              <a:uLnTx/>
              <a:uFillTx/>
              <a:latin typeface="Georgia" panose="02040502050405020303" pitchFamily="18" charset="0"/>
              <a:ea typeface="Noto Sans" panose="020B0502040504020204" pitchFamily="34" charset="0"/>
              <a:cs typeface="Arial" panose="020B0604020202020204" pitchFamily="34" charset="0"/>
            </a:endParaRPr>
          </a:p>
        </p:txBody>
      </p:sp>
    </p:spTree>
    <p:extLst>
      <p:ext uri="{BB962C8B-B14F-4D97-AF65-F5344CB8AC3E}">
        <p14:creationId xmlns:p14="http://schemas.microsoft.com/office/powerpoint/2010/main" val="84121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Body Copy Slides ">
  <a:themeElements>
    <a:clrScheme name="LHH Colours">
      <a:dk1>
        <a:srgbClr val="000000"/>
      </a:dk1>
      <a:lt1>
        <a:srgbClr val="FFFFFF"/>
      </a:lt1>
      <a:dk2>
        <a:srgbClr val="4F185A"/>
      </a:dk2>
      <a:lt2>
        <a:srgbClr val="E5E5E8"/>
      </a:lt2>
      <a:accent1>
        <a:srgbClr val="E23368"/>
      </a:accent1>
      <a:accent2>
        <a:srgbClr val="6D40A7"/>
      </a:accent2>
      <a:accent3>
        <a:srgbClr val="FF8E3A"/>
      </a:accent3>
      <a:accent4>
        <a:srgbClr val="EB5C87"/>
      </a:accent4>
      <a:accent5>
        <a:srgbClr val="8A66B9"/>
      </a:accent5>
      <a:accent6>
        <a:srgbClr val="FFA561"/>
      </a:accent6>
      <a:hlink>
        <a:srgbClr val="6D40A7"/>
      </a:hlink>
      <a:folHlink>
        <a:srgbClr val="E5E5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7_Body Copy Slides ">
  <a:themeElements>
    <a:clrScheme name="LHH 2020 1">
      <a:dk1>
        <a:srgbClr val="000000"/>
      </a:dk1>
      <a:lt1>
        <a:srgbClr val="FFFFFF"/>
      </a:lt1>
      <a:dk2>
        <a:srgbClr val="4F185A"/>
      </a:dk2>
      <a:lt2>
        <a:srgbClr val="E5E5E8"/>
      </a:lt2>
      <a:accent1>
        <a:srgbClr val="6D40A7"/>
      </a:accent1>
      <a:accent2>
        <a:srgbClr val="DF3669"/>
      </a:accent2>
      <a:accent3>
        <a:srgbClr val="FF8E3A"/>
      </a:accent3>
      <a:accent4>
        <a:srgbClr val="8A66B9"/>
      </a:accent4>
      <a:accent5>
        <a:srgbClr val="B69FD3"/>
      </a:accent5>
      <a:accent6>
        <a:srgbClr val="FFFFFF"/>
      </a:accent6>
      <a:hlink>
        <a:srgbClr val="6D40A7"/>
      </a:hlink>
      <a:folHlink>
        <a:srgbClr val="E5E5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spPr>
      <a:bodyPr rtlCol="0" anchor="ctr"/>
      <a:lstStyle>
        <a:defPPr algn="ctr">
          <a:defRPr sz="1600" dirty="0" err="1" smtClean="0">
            <a:latin typeface="Arial" panose="020B0604020202020204" pitchFamily="34" charset="0"/>
            <a:cs typeface="Arial" panose="020B0604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600"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new Theme">
  <a:themeElements>
    <a:clrScheme name="LHH ">
      <a:dk1>
        <a:srgbClr val="000000"/>
      </a:dk1>
      <a:lt1>
        <a:srgbClr val="FFFFFF"/>
      </a:lt1>
      <a:dk2>
        <a:srgbClr val="4F185A"/>
      </a:dk2>
      <a:lt2>
        <a:srgbClr val="E5E5E8"/>
      </a:lt2>
      <a:accent1>
        <a:srgbClr val="6D40A7"/>
      </a:accent1>
      <a:accent2>
        <a:srgbClr val="DF3669"/>
      </a:accent2>
      <a:accent3>
        <a:srgbClr val="FF8E3A"/>
      </a:accent3>
      <a:accent4>
        <a:srgbClr val="8A66B9"/>
      </a:accent4>
      <a:accent5>
        <a:srgbClr val="B69FD3"/>
      </a:accent5>
      <a:accent6>
        <a:srgbClr val="FEFFFF"/>
      </a:accent6>
      <a:hlink>
        <a:srgbClr val="6D40A7"/>
      </a:hlink>
      <a:folHlink>
        <a:srgbClr val="E5E5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new Theme" id="{FE90CA1F-35F7-4A8F-A598-2EBB05DDE1BF}" vid="{0FC64966-FE1F-4313-9461-64D5D1FF4937}"/>
    </a:ext>
  </a:extLst>
</a:theme>
</file>

<file path=ppt/theme/theme4.xml><?xml version="1.0" encoding="utf-8"?>
<a:theme xmlns:a="http://schemas.openxmlformats.org/drawingml/2006/main" name="Body Copy Slides ">
  <a:themeElements>
    <a:clrScheme name="LHH Colours">
      <a:dk1>
        <a:srgbClr val="000000"/>
      </a:dk1>
      <a:lt1>
        <a:srgbClr val="FFFFFF"/>
      </a:lt1>
      <a:dk2>
        <a:srgbClr val="4F185A"/>
      </a:dk2>
      <a:lt2>
        <a:srgbClr val="E5E5E8"/>
      </a:lt2>
      <a:accent1>
        <a:srgbClr val="E23368"/>
      </a:accent1>
      <a:accent2>
        <a:srgbClr val="6D40A7"/>
      </a:accent2>
      <a:accent3>
        <a:srgbClr val="FF8E3A"/>
      </a:accent3>
      <a:accent4>
        <a:srgbClr val="EB5C87"/>
      </a:accent4>
      <a:accent5>
        <a:srgbClr val="8A66B9"/>
      </a:accent5>
      <a:accent6>
        <a:srgbClr val="FFA561"/>
      </a:accent6>
      <a:hlink>
        <a:srgbClr val="6D40A7"/>
      </a:hlink>
      <a:folHlink>
        <a:srgbClr val="E5E5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5d9fd89e-88f7-4026-814e-77ce0b113c26">
      <UserInfo>
        <DisplayName>Harpreet KAUR</DisplayName>
        <AccountId>91</AccountId>
        <AccountType/>
      </UserInfo>
      <UserInfo>
        <DisplayName>Robert Bertrand</DisplayName>
        <AccountId>21</AccountId>
        <AccountType/>
      </UserInfo>
      <UserInfo>
        <DisplayName>Vimal PRAKASH</DisplayName>
        <AccountId>92</AccountId>
        <AccountType/>
      </UserInfo>
      <UserInfo>
        <DisplayName>Geoff Hutchinson</DisplayName>
        <AccountId>14</AccountId>
        <AccountType/>
      </UserInfo>
      <UserInfo>
        <DisplayName>Dae LEE</DisplayName>
        <AccountId>66</AccountId>
        <AccountType/>
      </UserInfo>
      <UserInfo>
        <DisplayName>David Scicluna</DisplayName>
        <AccountId>70</AccountId>
        <AccountType/>
      </UserInfo>
      <UserInfo>
        <DisplayName>Raj PANDEY</DisplayName>
        <AccountId>43</AccountId>
        <AccountType/>
      </UserInfo>
      <UserInfo>
        <DisplayName>Tausif FARIDI</DisplayName>
        <AccountId>39</AccountId>
        <AccountType/>
      </UserInfo>
    </SharedWithUsers>
    <TaxCatchAll xmlns="5d9fd89e-88f7-4026-814e-77ce0b113c26" xsi:nil="true"/>
    <lcf76f155ced4ddcb4097134ff3c332f xmlns="ef3e6c1f-c762-4666-aa43-adb2bceb5dc8">
      <Terms xmlns="http://schemas.microsoft.com/office/infopath/2007/PartnerControls"/>
    </lcf76f155ced4ddcb4097134ff3c332f>
    <MediaLengthInSeconds xmlns="ef3e6c1f-c762-4666-aa43-adb2bceb5dc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3CA416DE5C58488B0C76C3E556C09D" ma:contentTypeVersion="13" ma:contentTypeDescription="Create a new document." ma:contentTypeScope="" ma:versionID="15e0381d98944a524553799a19f21280">
  <xsd:schema xmlns:xsd="http://www.w3.org/2001/XMLSchema" xmlns:xs="http://www.w3.org/2001/XMLSchema" xmlns:p="http://schemas.microsoft.com/office/2006/metadata/properties" xmlns:ns2="ef3e6c1f-c762-4666-aa43-adb2bceb5dc8" xmlns:ns3="5d9fd89e-88f7-4026-814e-77ce0b113c26" targetNamespace="http://schemas.microsoft.com/office/2006/metadata/properties" ma:root="true" ma:fieldsID="4d310742ab71395dd207a9beb5f3ad8c" ns2:_="" ns3:_="">
    <xsd:import namespace="ef3e6c1f-c762-4666-aa43-adb2bceb5dc8"/>
    <xsd:import namespace="5d9fd89e-88f7-4026-814e-77ce0b113c26"/>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3e6c1f-c762-4666-aa43-adb2bceb5d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25a26606-5c73-4822-bc95-38ee462397af"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d9fd89e-88f7-4026-814e-77ce0b113c26"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96dfa5b3-e5b6-4458-9a1f-041f96d19404}" ma:internalName="TaxCatchAll" ma:showField="CatchAllData" ma:web="5d9fd89e-88f7-4026-814e-77ce0b113c26">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B24A41-EE97-4C53-9102-46A527AFFD17}">
  <ds:schemaRefs>
    <ds:schemaRef ds:uri="5d9fd89e-88f7-4026-814e-77ce0b113c26"/>
    <ds:schemaRef ds:uri="ef3e6c1f-c762-4666-aa43-adb2bceb5dc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CDBD815-4394-4A56-8D85-11AA16025BD9}">
  <ds:schemaRefs>
    <ds:schemaRef ds:uri="5d9fd89e-88f7-4026-814e-77ce0b113c26"/>
    <ds:schemaRef ds:uri="ef3e6c1f-c762-4666-aa43-adb2bceb5d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354479-2940-4951-B076-E5FBA109CB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5134</Words>
  <Application>Microsoft Office PowerPoint</Application>
  <PresentationFormat>Widescreen</PresentationFormat>
  <Paragraphs>1408</Paragraphs>
  <Slides>30</Slides>
  <Notes>30</Notes>
  <HiddenSlides>1</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30</vt:i4>
      </vt:variant>
    </vt:vector>
  </HeadingPairs>
  <TitlesOfParts>
    <vt:vector size="47" baseType="lpstr">
      <vt:lpstr>Arial</vt:lpstr>
      <vt:lpstr>Ariel</vt:lpstr>
      <vt:lpstr>Calibri</vt:lpstr>
      <vt:lpstr>Calibri Light</vt:lpstr>
      <vt:lpstr>Georgia</vt:lpstr>
      <vt:lpstr>Lucida Grande</vt:lpstr>
      <vt:lpstr>Nato Sans JP</vt:lpstr>
      <vt:lpstr>Neutraface Text Book</vt:lpstr>
      <vt:lpstr>Noto Sans</vt:lpstr>
      <vt:lpstr>Noto Serif</vt:lpstr>
      <vt:lpstr>Wingdings</vt:lpstr>
      <vt:lpstr>1_Body Copy Slides </vt:lpstr>
      <vt:lpstr>17_Body Copy Slides </vt:lpstr>
      <vt:lpstr>Renew Theme</vt:lpstr>
      <vt:lpstr>Body Copy Slides </vt:lpstr>
      <vt:lpstr>Office Theme</vt:lpstr>
      <vt:lpstr>think-cell Slide</vt:lpstr>
      <vt:lpstr>CT&amp;M Development Workstream Weekly Status Report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Appendix  </vt:lpstr>
      <vt:lpstr>PowerPoint Presentation</vt:lpstr>
      <vt:lpstr>Performance Testing Benchmarks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TMO Monthly Call</dc:title>
  <dc:creator>Samaya, Orpilla</dc:creator>
  <cp:lastModifiedBy>Mukesh KUMAR</cp:lastModifiedBy>
  <cp:revision>3</cp:revision>
  <dcterms:created xsi:type="dcterms:W3CDTF">2020-01-29T13:50:24Z</dcterms:created>
  <dcterms:modified xsi:type="dcterms:W3CDTF">2024-02-12T10:25:02Z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0x010100C13CA416DE5C58488B0C76C3E556C09D</vt:lpwstr>
  </property>
  <property fmtid="{D5CDD505-2E9C-101B-9397-08002B2CF9AE}" pid="3" name="MediaServiceImageTags">
    <vt:lpwstr/>
  </property>
  <property fmtid="{D5CDD505-2E9C-101B-9397-08002B2CF9AE}" pid="4" name="Order">
    <vt:r8>11600</vt:r8>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bool>false</vt:bool>
  </property>
</Properties>
</file>